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sldIdLst>
    <p:sldId id="274" r:id="rId3"/>
  </p:sldIdLst>
  <p:sldSz cx="12192000" cy="6858000"/>
  <p:notesSz cx="6858000" cy="9947275"/>
  <p:custDataLst>
    <p:tags r:id="rId8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11211"/>
    <a:srgbClr val="C30D23"/>
    <a:srgbClr val="FF940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392" autoAdjust="0"/>
    <p:restoredTop sz="94660"/>
  </p:normalViewPr>
  <p:slideViewPr>
    <p:cSldViewPr snapToGrid="0" showGuides="1">
      <p:cViewPr varScale="1">
        <p:scale>
          <a:sx n="84" d="100"/>
          <a:sy n="84" d="100"/>
        </p:scale>
        <p:origin x="288" y="91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1.xml"/><Relationship Id="rId7" Type="http://schemas.openxmlformats.org/officeDocument/2006/relationships/tableStyles" Target="tableStyles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9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9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13BBE5-0BEA-4494-9BEF-C8C2F48C9E2D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444500" y="1243013"/>
            <a:ext cx="5969000" cy="33575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787126"/>
            <a:ext cx="5486400" cy="391674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448185"/>
            <a:ext cx="2971800" cy="499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9448185"/>
            <a:ext cx="2971800" cy="499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1CB8912-F0BA-4AD8-8415-DA1F26BCB09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444500" y="1243013"/>
            <a:ext cx="5969000" cy="3357562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1CB8912-F0BA-4AD8-8415-DA1F26BCB09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4" Type="http://schemas.openxmlformats.org/officeDocument/2006/relationships/image" Target="../media/image3.png"/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ísḷïḋé"/>
          <p:cNvGrpSpPr/>
          <p:nvPr userDrawn="1"/>
        </p:nvGrpSpPr>
        <p:grpSpPr>
          <a:xfrm>
            <a:off x="3234000" y="567000"/>
            <a:ext cx="5724000" cy="5724000"/>
            <a:chOff x="1735138" y="2095500"/>
            <a:chExt cx="2667000" cy="2670175"/>
          </a:xfrm>
          <a:solidFill>
            <a:schemeClr val="accent5">
              <a:alpha val="5000"/>
            </a:schemeClr>
          </a:solidFill>
        </p:grpSpPr>
        <p:sp>
          <p:nvSpPr>
            <p:cNvPr id="6" name="iṣ1íḋê"/>
            <p:cNvSpPr/>
            <p:nvPr/>
          </p:nvSpPr>
          <p:spPr bwMode="auto">
            <a:xfrm>
              <a:off x="2913063" y="3238500"/>
              <a:ext cx="319088" cy="762000"/>
            </a:xfrm>
            <a:custGeom>
              <a:avLst/>
              <a:gdLst>
                <a:gd name="T0" fmla="*/ 56 w 97"/>
                <a:gd name="T1" fmla="*/ 193 h 231"/>
                <a:gd name="T2" fmla="*/ 41 w 97"/>
                <a:gd name="T3" fmla="*/ 193 h 231"/>
                <a:gd name="T4" fmla="*/ 41 w 97"/>
                <a:gd name="T5" fmla="*/ 22 h 231"/>
                <a:gd name="T6" fmla="*/ 23 w 97"/>
                <a:gd name="T7" fmla="*/ 0 h 231"/>
                <a:gd name="T8" fmla="*/ 4 w 97"/>
                <a:gd name="T9" fmla="*/ 22 h 231"/>
                <a:gd name="T10" fmla="*/ 1 w 97"/>
                <a:gd name="T11" fmla="*/ 175 h 231"/>
                <a:gd name="T12" fmla="*/ 48 w 97"/>
                <a:gd name="T13" fmla="*/ 231 h 231"/>
                <a:gd name="T14" fmla="*/ 96 w 97"/>
                <a:gd name="T15" fmla="*/ 175 h 231"/>
                <a:gd name="T16" fmla="*/ 92 w 97"/>
                <a:gd name="T17" fmla="*/ 22 h 231"/>
                <a:gd name="T18" fmla="*/ 73 w 97"/>
                <a:gd name="T19" fmla="*/ 0 h 231"/>
                <a:gd name="T20" fmla="*/ 56 w 97"/>
                <a:gd name="T21" fmla="*/ 22 h 231"/>
                <a:gd name="T22" fmla="*/ 56 w 97"/>
                <a:gd name="T23" fmla="*/ 193 h 2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97" h="231">
                  <a:moveTo>
                    <a:pt x="56" y="193"/>
                  </a:moveTo>
                  <a:cubicBezTo>
                    <a:pt x="41" y="193"/>
                    <a:pt x="41" y="193"/>
                    <a:pt x="41" y="193"/>
                  </a:cubicBezTo>
                  <a:cubicBezTo>
                    <a:pt x="41" y="136"/>
                    <a:pt x="41" y="79"/>
                    <a:pt x="41" y="22"/>
                  </a:cubicBezTo>
                  <a:cubicBezTo>
                    <a:pt x="40" y="11"/>
                    <a:pt x="38" y="1"/>
                    <a:pt x="23" y="0"/>
                  </a:cubicBezTo>
                  <a:cubicBezTo>
                    <a:pt x="13" y="0"/>
                    <a:pt x="4" y="7"/>
                    <a:pt x="4" y="22"/>
                  </a:cubicBezTo>
                  <a:cubicBezTo>
                    <a:pt x="3" y="73"/>
                    <a:pt x="2" y="124"/>
                    <a:pt x="1" y="175"/>
                  </a:cubicBezTo>
                  <a:cubicBezTo>
                    <a:pt x="0" y="206"/>
                    <a:pt x="15" y="231"/>
                    <a:pt x="48" y="231"/>
                  </a:cubicBezTo>
                  <a:cubicBezTo>
                    <a:pt x="82" y="231"/>
                    <a:pt x="97" y="206"/>
                    <a:pt x="96" y="175"/>
                  </a:cubicBezTo>
                  <a:cubicBezTo>
                    <a:pt x="95" y="124"/>
                    <a:pt x="94" y="73"/>
                    <a:pt x="92" y="22"/>
                  </a:cubicBezTo>
                  <a:cubicBezTo>
                    <a:pt x="92" y="7"/>
                    <a:pt x="84" y="0"/>
                    <a:pt x="73" y="0"/>
                  </a:cubicBezTo>
                  <a:cubicBezTo>
                    <a:pt x="58" y="1"/>
                    <a:pt x="56" y="11"/>
                    <a:pt x="56" y="22"/>
                  </a:cubicBezTo>
                  <a:cubicBezTo>
                    <a:pt x="56" y="79"/>
                    <a:pt x="56" y="136"/>
                    <a:pt x="56" y="193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7" name="i$ḻïďê"/>
            <p:cNvSpPr/>
            <p:nvPr/>
          </p:nvSpPr>
          <p:spPr bwMode="auto">
            <a:xfrm>
              <a:off x="2008188" y="2713038"/>
              <a:ext cx="257175" cy="342900"/>
            </a:xfrm>
            <a:custGeom>
              <a:avLst/>
              <a:gdLst>
                <a:gd name="T0" fmla="*/ 13 w 78"/>
                <a:gd name="T1" fmla="*/ 80 h 104"/>
                <a:gd name="T2" fmla="*/ 6 w 78"/>
                <a:gd name="T3" fmla="*/ 80 h 104"/>
                <a:gd name="T4" fmla="*/ 1 w 78"/>
                <a:gd name="T5" fmla="*/ 85 h 104"/>
                <a:gd name="T6" fmla="*/ 7 w 78"/>
                <a:gd name="T7" fmla="*/ 96 h 104"/>
                <a:gd name="T8" fmla="*/ 36 w 78"/>
                <a:gd name="T9" fmla="*/ 103 h 104"/>
                <a:gd name="T10" fmla="*/ 40 w 78"/>
                <a:gd name="T11" fmla="*/ 94 h 104"/>
                <a:gd name="T12" fmla="*/ 26 w 78"/>
                <a:gd name="T13" fmla="*/ 87 h 104"/>
                <a:gd name="T14" fmla="*/ 20 w 78"/>
                <a:gd name="T15" fmla="*/ 62 h 104"/>
                <a:gd name="T16" fmla="*/ 27 w 78"/>
                <a:gd name="T17" fmla="*/ 38 h 104"/>
                <a:gd name="T18" fmla="*/ 32 w 78"/>
                <a:gd name="T19" fmla="*/ 40 h 104"/>
                <a:gd name="T20" fmla="*/ 38 w 78"/>
                <a:gd name="T21" fmla="*/ 54 h 104"/>
                <a:gd name="T22" fmla="*/ 35 w 78"/>
                <a:gd name="T23" fmla="*/ 56 h 104"/>
                <a:gd name="T24" fmla="*/ 28 w 78"/>
                <a:gd name="T25" fmla="*/ 56 h 104"/>
                <a:gd name="T26" fmla="*/ 26 w 78"/>
                <a:gd name="T27" fmla="*/ 63 h 104"/>
                <a:gd name="T28" fmla="*/ 34 w 78"/>
                <a:gd name="T29" fmla="*/ 65 h 104"/>
                <a:gd name="T30" fmla="*/ 38 w 78"/>
                <a:gd name="T31" fmla="*/ 65 h 104"/>
                <a:gd name="T32" fmla="*/ 37 w 78"/>
                <a:gd name="T33" fmla="*/ 74 h 104"/>
                <a:gd name="T34" fmla="*/ 37 w 78"/>
                <a:gd name="T35" fmla="*/ 80 h 104"/>
                <a:gd name="T36" fmla="*/ 45 w 78"/>
                <a:gd name="T37" fmla="*/ 80 h 104"/>
                <a:gd name="T38" fmla="*/ 45 w 78"/>
                <a:gd name="T39" fmla="*/ 68 h 104"/>
                <a:gd name="T40" fmla="*/ 49 w 78"/>
                <a:gd name="T41" fmla="*/ 57 h 104"/>
                <a:gd name="T42" fmla="*/ 58 w 78"/>
                <a:gd name="T43" fmla="*/ 55 h 104"/>
                <a:gd name="T44" fmla="*/ 66 w 78"/>
                <a:gd name="T45" fmla="*/ 42 h 104"/>
                <a:gd name="T46" fmla="*/ 71 w 78"/>
                <a:gd name="T47" fmla="*/ 17 h 104"/>
                <a:gd name="T48" fmla="*/ 73 w 78"/>
                <a:gd name="T49" fmla="*/ 7 h 104"/>
                <a:gd name="T50" fmla="*/ 38 w 78"/>
                <a:gd name="T51" fmla="*/ 8 h 104"/>
                <a:gd name="T52" fmla="*/ 16 w 78"/>
                <a:gd name="T53" fmla="*/ 40 h 104"/>
                <a:gd name="T54" fmla="*/ 12 w 78"/>
                <a:gd name="T55" fmla="*/ 69 h 104"/>
                <a:gd name="T56" fmla="*/ 13 w 78"/>
                <a:gd name="T57" fmla="*/ 80 h 104"/>
                <a:gd name="T58" fmla="*/ 13 w 78"/>
                <a:gd name="T59" fmla="*/ 80 h 104"/>
                <a:gd name="T60" fmla="*/ 44 w 78"/>
                <a:gd name="T61" fmla="*/ 54 h 104"/>
                <a:gd name="T62" fmla="*/ 42 w 78"/>
                <a:gd name="T63" fmla="*/ 56 h 104"/>
                <a:gd name="T64" fmla="*/ 42 w 78"/>
                <a:gd name="T65" fmla="*/ 39 h 104"/>
                <a:gd name="T66" fmla="*/ 35 w 78"/>
                <a:gd name="T67" fmla="*/ 35 h 104"/>
                <a:gd name="T68" fmla="*/ 29 w 78"/>
                <a:gd name="T69" fmla="*/ 35 h 104"/>
                <a:gd name="T70" fmla="*/ 36 w 78"/>
                <a:gd name="T71" fmla="*/ 23 h 104"/>
                <a:gd name="T72" fmla="*/ 54 w 78"/>
                <a:gd name="T73" fmla="*/ 11 h 104"/>
                <a:gd name="T74" fmla="*/ 55 w 78"/>
                <a:gd name="T75" fmla="*/ 28 h 104"/>
                <a:gd name="T76" fmla="*/ 54 w 78"/>
                <a:gd name="T77" fmla="*/ 45 h 104"/>
                <a:gd name="T78" fmla="*/ 48 w 78"/>
                <a:gd name="T79" fmla="*/ 48 h 104"/>
                <a:gd name="T80" fmla="*/ 44 w 78"/>
                <a:gd name="T81" fmla="*/ 54 h 1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78" h="104">
                  <a:moveTo>
                    <a:pt x="13" y="80"/>
                  </a:moveTo>
                  <a:cubicBezTo>
                    <a:pt x="12" y="81"/>
                    <a:pt x="9" y="79"/>
                    <a:pt x="6" y="80"/>
                  </a:cubicBezTo>
                  <a:cubicBezTo>
                    <a:pt x="3" y="82"/>
                    <a:pt x="2" y="84"/>
                    <a:pt x="1" y="85"/>
                  </a:cubicBezTo>
                  <a:cubicBezTo>
                    <a:pt x="0" y="87"/>
                    <a:pt x="1" y="92"/>
                    <a:pt x="7" y="96"/>
                  </a:cubicBezTo>
                  <a:cubicBezTo>
                    <a:pt x="12" y="100"/>
                    <a:pt x="32" y="104"/>
                    <a:pt x="36" y="103"/>
                  </a:cubicBezTo>
                  <a:cubicBezTo>
                    <a:pt x="40" y="102"/>
                    <a:pt x="43" y="94"/>
                    <a:pt x="40" y="94"/>
                  </a:cubicBezTo>
                  <a:cubicBezTo>
                    <a:pt x="36" y="93"/>
                    <a:pt x="28" y="91"/>
                    <a:pt x="26" y="87"/>
                  </a:cubicBezTo>
                  <a:cubicBezTo>
                    <a:pt x="23" y="83"/>
                    <a:pt x="19" y="76"/>
                    <a:pt x="20" y="62"/>
                  </a:cubicBezTo>
                  <a:cubicBezTo>
                    <a:pt x="20" y="48"/>
                    <a:pt x="25" y="40"/>
                    <a:pt x="27" y="38"/>
                  </a:cubicBezTo>
                  <a:cubicBezTo>
                    <a:pt x="29" y="37"/>
                    <a:pt x="32" y="39"/>
                    <a:pt x="32" y="40"/>
                  </a:cubicBezTo>
                  <a:cubicBezTo>
                    <a:pt x="33" y="41"/>
                    <a:pt x="37" y="53"/>
                    <a:pt x="38" y="54"/>
                  </a:cubicBezTo>
                  <a:cubicBezTo>
                    <a:pt x="38" y="54"/>
                    <a:pt x="38" y="58"/>
                    <a:pt x="35" y="56"/>
                  </a:cubicBezTo>
                  <a:cubicBezTo>
                    <a:pt x="33" y="55"/>
                    <a:pt x="30" y="54"/>
                    <a:pt x="28" y="56"/>
                  </a:cubicBezTo>
                  <a:cubicBezTo>
                    <a:pt x="25" y="57"/>
                    <a:pt x="23" y="60"/>
                    <a:pt x="26" y="63"/>
                  </a:cubicBezTo>
                  <a:cubicBezTo>
                    <a:pt x="29" y="66"/>
                    <a:pt x="32" y="65"/>
                    <a:pt x="34" y="65"/>
                  </a:cubicBezTo>
                  <a:cubicBezTo>
                    <a:pt x="35" y="64"/>
                    <a:pt x="39" y="63"/>
                    <a:pt x="38" y="65"/>
                  </a:cubicBezTo>
                  <a:cubicBezTo>
                    <a:pt x="37" y="67"/>
                    <a:pt x="37" y="74"/>
                    <a:pt x="37" y="74"/>
                  </a:cubicBezTo>
                  <a:cubicBezTo>
                    <a:pt x="37" y="74"/>
                    <a:pt x="34" y="78"/>
                    <a:pt x="37" y="80"/>
                  </a:cubicBezTo>
                  <a:cubicBezTo>
                    <a:pt x="40" y="82"/>
                    <a:pt x="45" y="82"/>
                    <a:pt x="45" y="80"/>
                  </a:cubicBezTo>
                  <a:cubicBezTo>
                    <a:pt x="45" y="78"/>
                    <a:pt x="45" y="72"/>
                    <a:pt x="45" y="68"/>
                  </a:cubicBezTo>
                  <a:cubicBezTo>
                    <a:pt x="46" y="65"/>
                    <a:pt x="47" y="59"/>
                    <a:pt x="49" y="57"/>
                  </a:cubicBezTo>
                  <a:cubicBezTo>
                    <a:pt x="52" y="56"/>
                    <a:pt x="54" y="57"/>
                    <a:pt x="58" y="55"/>
                  </a:cubicBezTo>
                  <a:cubicBezTo>
                    <a:pt x="61" y="52"/>
                    <a:pt x="66" y="46"/>
                    <a:pt x="66" y="42"/>
                  </a:cubicBezTo>
                  <a:cubicBezTo>
                    <a:pt x="66" y="39"/>
                    <a:pt x="69" y="20"/>
                    <a:pt x="71" y="17"/>
                  </a:cubicBezTo>
                  <a:cubicBezTo>
                    <a:pt x="73" y="14"/>
                    <a:pt x="78" y="12"/>
                    <a:pt x="73" y="7"/>
                  </a:cubicBezTo>
                  <a:cubicBezTo>
                    <a:pt x="68" y="2"/>
                    <a:pt x="48" y="0"/>
                    <a:pt x="38" y="8"/>
                  </a:cubicBezTo>
                  <a:cubicBezTo>
                    <a:pt x="29" y="15"/>
                    <a:pt x="21" y="26"/>
                    <a:pt x="16" y="40"/>
                  </a:cubicBezTo>
                  <a:cubicBezTo>
                    <a:pt x="11" y="54"/>
                    <a:pt x="10" y="62"/>
                    <a:pt x="12" y="69"/>
                  </a:cubicBezTo>
                  <a:cubicBezTo>
                    <a:pt x="14" y="77"/>
                    <a:pt x="15" y="79"/>
                    <a:pt x="13" y="80"/>
                  </a:cubicBezTo>
                  <a:cubicBezTo>
                    <a:pt x="13" y="80"/>
                    <a:pt x="13" y="80"/>
                    <a:pt x="13" y="80"/>
                  </a:cubicBezTo>
                  <a:close/>
                  <a:moveTo>
                    <a:pt x="44" y="54"/>
                  </a:moveTo>
                  <a:cubicBezTo>
                    <a:pt x="44" y="54"/>
                    <a:pt x="43" y="54"/>
                    <a:pt x="42" y="56"/>
                  </a:cubicBezTo>
                  <a:cubicBezTo>
                    <a:pt x="42" y="57"/>
                    <a:pt x="42" y="44"/>
                    <a:pt x="42" y="39"/>
                  </a:cubicBezTo>
                  <a:cubicBezTo>
                    <a:pt x="42" y="34"/>
                    <a:pt x="38" y="34"/>
                    <a:pt x="35" y="35"/>
                  </a:cubicBezTo>
                  <a:cubicBezTo>
                    <a:pt x="31" y="35"/>
                    <a:pt x="31" y="35"/>
                    <a:pt x="29" y="35"/>
                  </a:cubicBezTo>
                  <a:cubicBezTo>
                    <a:pt x="31" y="31"/>
                    <a:pt x="33" y="28"/>
                    <a:pt x="36" y="23"/>
                  </a:cubicBezTo>
                  <a:cubicBezTo>
                    <a:pt x="40" y="17"/>
                    <a:pt x="46" y="11"/>
                    <a:pt x="54" y="11"/>
                  </a:cubicBezTo>
                  <a:cubicBezTo>
                    <a:pt x="58" y="10"/>
                    <a:pt x="56" y="24"/>
                    <a:pt x="55" y="28"/>
                  </a:cubicBezTo>
                  <a:cubicBezTo>
                    <a:pt x="55" y="31"/>
                    <a:pt x="55" y="43"/>
                    <a:pt x="54" y="45"/>
                  </a:cubicBezTo>
                  <a:cubicBezTo>
                    <a:pt x="54" y="48"/>
                    <a:pt x="52" y="47"/>
                    <a:pt x="48" y="48"/>
                  </a:cubicBezTo>
                  <a:cubicBezTo>
                    <a:pt x="45" y="49"/>
                    <a:pt x="44" y="54"/>
                    <a:pt x="44" y="5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8" name="ïṧḻíḓé"/>
            <p:cNvSpPr/>
            <p:nvPr/>
          </p:nvSpPr>
          <p:spPr bwMode="auto">
            <a:xfrm>
              <a:off x="2540001" y="2389188"/>
              <a:ext cx="98425" cy="225425"/>
            </a:xfrm>
            <a:custGeom>
              <a:avLst/>
              <a:gdLst>
                <a:gd name="T0" fmla="*/ 4 w 30"/>
                <a:gd name="T1" fmla="*/ 2 h 68"/>
                <a:gd name="T2" fmla="*/ 2 w 30"/>
                <a:gd name="T3" fmla="*/ 10 h 68"/>
                <a:gd name="T4" fmla="*/ 10 w 30"/>
                <a:gd name="T5" fmla="*/ 22 h 68"/>
                <a:gd name="T6" fmla="*/ 19 w 30"/>
                <a:gd name="T7" fmla="*/ 50 h 68"/>
                <a:gd name="T8" fmla="*/ 20 w 30"/>
                <a:gd name="T9" fmla="*/ 60 h 68"/>
                <a:gd name="T10" fmla="*/ 25 w 30"/>
                <a:gd name="T11" fmla="*/ 67 h 68"/>
                <a:gd name="T12" fmla="*/ 27 w 30"/>
                <a:gd name="T13" fmla="*/ 58 h 68"/>
                <a:gd name="T14" fmla="*/ 19 w 30"/>
                <a:gd name="T15" fmla="*/ 30 h 68"/>
                <a:gd name="T16" fmla="*/ 14 w 30"/>
                <a:gd name="T17" fmla="*/ 15 h 68"/>
                <a:gd name="T18" fmla="*/ 11 w 30"/>
                <a:gd name="T19" fmla="*/ 6 h 68"/>
                <a:gd name="T20" fmla="*/ 4 w 30"/>
                <a:gd name="T21" fmla="*/ 2 h 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0" h="68">
                  <a:moveTo>
                    <a:pt x="4" y="2"/>
                  </a:moveTo>
                  <a:cubicBezTo>
                    <a:pt x="1" y="3"/>
                    <a:pt x="0" y="5"/>
                    <a:pt x="2" y="10"/>
                  </a:cubicBezTo>
                  <a:cubicBezTo>
                    <a:pt x="5" y="14"/>
                    <a:pt x="8" y="13"/>
                    <a:pt x="10" y="22"/>
                  </a:cubicBezTo>
                  <a:cubicBezTo>
                    <a:pt x="13" y="30"/>
                    <a:pt x="18" y="47"/>
                    <a:pt x="19" y="50"/>
                  </a:cubicBezTo>
                  <a:cubicBezTo>
                    <a:pt x="20" y="53"/>
                    <a:pt x="20" y="58"/>
                    <a:pt x="20" y="60"/>
                  </a:cubicBezTo>
                  <a:cubicBezTo>
                    <a:pt x="20" y="62"/>
                    <a:pt x="21" y="68"/>
                    <a:pt x="25" y="67"/>
                  </a:cubicBezTo>
                  <a:cubicBezTo>
                    <a:pt x="30" y="66"/>
                    <a:pt x="28" y="61"/>
                    <a:pt x="27" y="58"/>
                  </a:cubicBezTo>
                  <a:cubicBezTo>
                    <a:pt x="27" y="55"/>
                    <a:pt x="21" y="33"/>
                    <a:pt x="19" y="30"/>
                  </a:cubicBezTo>
                  <a:cubicBezTo>
                    <a:pt x="18" y="27"/>
                    <a:pt x="15" y="18"/>
                    <a:pt x="14" y="15"/>
                  </a:cubicBezTo>
                  <a:cubicBezTo>
                    <a:pt x="14" y="12"/>
                    <a:pt x="14" y="9"/>
                    <a:pt x="11" y="6"/>
                  </a:cubicBezTo>
                  <a:cubicBezTo>
                    <a:pt x="9" y="4"/>
                    <a:pt x="7" y="0"/>
                    <a:pt x="4" y="2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9" name="íśḷïḓê"/>
            <p:cNvSpPr/>
            <p:nvPr/>
          </p:nvSpPr>
          <p:spPr bwMode="auto">
            <a:xfrm>
              <a:off x="2608263" y="2376488"/>
              <a:ext cx="69850" cy="128588"/>
            </a:xfrm>
            <a:custGeom>
              <a:avLst/>
              <a:gdLst>
                <a:gd name="T0" fmla="*/ 4 w 21"/>
                <a:gd name="T1" fmla="*/ 1 h 39"/>
                <a:gd name="T2" fmla="*/ 0 w 21"/>
                <a:gd name="T3" fmla="*/ 5 h 39"/>
                <a:gd name="T4" fmla="*/ 4 w 21"/>
                <a:gd name="T5" fmla="*/ 13 h 39"/>
                <a:gd name="T6" fmla="*/ 9 w 21"/>
                <a:gd name="T7" fmla="*/ 19 h 39"/>
                <a:gd name="T8" fmla="*/ 17 w 21"/>
                <a:gd name="T9" fmla="*/ 38 h 39"/>
                <a:gd name="T10" fmla="*/ 21 w 21"/>
                <a:gd name="T11" fmla="*/ 32 h 39"/>
                <a:gd name="T12" fmla="*/ 19 w 21"/>
                <a:gd name="T13" fmla="*/ 21 h 39"/>
                <a:gd name="T14" fmla="*/ 16 w 21"/>
                <a:gd name="T15" fmla="*/ 14 h 39"/>
                <a:gd name="T16" fmla="*/ 11 w 21"/>
                <a:gd name="T17" fmla="*/ 3 h 39"/>
                <a:gd name="T18" fmla="*/ 4 w 21"/>
                <a:gd name="T19" fmla="*/ 1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1" h="39">
                  <a:moveTo>
                    <a:pt x="4" y="1"/>
                  </a:moveTo>
                  <a:cubicBezTo>
                    <a:pt x="2" y="2"/>
                    <a:pt x="0" y="2"/>
                    <a:pt x="0" y="5"/>
                  </a:cubicBezTo>
                  <a:cubicBezTo>
                    <a:pt x="0" y="8"/>
                    <a:pt x="3" y="11"/>
                    <a:pt x="4" y="13"/>
                  </a:cubicBezTo>
                  <a:cubicBezTo>
                    <a:pt x="6" y="15"/>
                    <a:pt x="8" y="17"/>
                    <a:pt x="9" y="19"/>
                  </a:cubicBezTo>
                  <a:cubicBezTo>
                    <a:pt x="9" y="22"/>
                    <a:pt x="15" y="37"/>
                    <a:pt x="17" y="38"/>
                  </a:cubicBezTo>
                  <a:cubicBezTo>
                    <a:pt x="19" y="39"/>
                    <a:pt x="21" y="36"/>
                    <a:pt x="21" y="32"/>
                  </a:cubicBezTo>
                  <a:cubicBezTo>
                    <a:pt x="21" y="28"/>
                    <a:pt x="20" y="23"/>
                    <a:pt x="19" y="21"/>
                  </a:cubicBezTo>
                  <a:cubicBezTo>
                    <a:pt x="17" y="20"/>
                    <a:pt x="16" y="17"/>
                    <a:pt x="16" y="14"/>
                  </a:cubicBezTo>
                  <a:cubicBezTo>
                    <a:pt x="16" y="10"/>
                    <a:pt x="13" y="6"/>
                    <a:pt x="11" y="3"/>
                  </a:cubicBezTo>
                  <a:cubicBezTo>
                    <a:pt x="8" y="0"/>
                    <a:pt x="5" y="1"/>
                    <a:pt x="4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0" name="îṧļîḓè"/>
            <p:cNvSpPr/>
            <p:nvPr/>
          </p:nvSpPr>
          <p:spPr bwMode="auto">
            <a:xfrm>
              <a:off x="2644776" y="2263775"/>
              <a:ext cx="155575" cy="300038"/>
            </a:xfrm>
            <a:custGeom>
              <a:avLst/>
              <a:gdLst>
                <a:gd name="T0" fmla="*/ 7 w 47"/>
                <a:gd name="T1" fmla="*/ 0 h 91"/>
                <a:gd name="T2" fmla="*/ 1 w 47"/>
                <a:gd name="T3" fmla="*/ 3 h 91"/>
                <a:gd name="T4" fmla="*/ 4 w 47"/>
                <a:gd name="T5" fmla="*/ 10 h 91"/>
                <a:gd name="T6" fmla="*/ 8 w 47"/>
                <a:gd name="T7" fmla="*/ 18 h 91"/>
                <a:gd name="T8" fmla="*/ 20 w 47"/>
                <a:gd name="T9" fmla="*/ 45 h 91"/>
                <a:gd name="T10" fmla="*/ 29 w 47"/>
                <a:gd name="T11" fmla="*/ 67 h 91"/>
                <a:gd name="T12" fmla="*/ 41 w 47"/>
                <a:gd name="T13" fmla="*/ 89 h 91"/>
                <a:gd name="T14" fmla="*/ 44 w 47"/>
                <a:gd name="T15" fmla="*/ 81 h 91"/>
                <a:gd name="T16" fmla="*/ 38 w 47"/>
                <a:gd name="T17" fmla="*/ 73 h 91"/>
                <a:gd name="T18" fmla="*/ 20 w 47"/>
                <a:gd name="T19" fmla="*/ 32 h 91"/>
                <a:gd name="T20" fmla="*/ 16 w 47"/>
                <a:gd name="T21" fmla="*/ 16 h 91"/>
                <a:gd name="T22" fmla="*/ 16 w 47"/>
                <a:gd name="T23" fmla="*/ 5 h 91"/>
                <a:gd name="T24" fmla="*/ 7 w 47"/>
                <a:gd name="T25" fmla="*/ 0 h 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7" h="91">
                  <a:moveTo>
                    <a:pt x="7" y="0"/>
                  </a:moveTo>
                  <a:cubicBezTo>
                    <a:pt x="5" y="0"/>
                    <a:pt x="2" y="1"/>
                    <a:pt x="1" y="3"/>
                  </a:cubicBezTo>
                  <a:cubicBezTo>
                    <a:pt x="0" y="5"/>
                    <a:pt x="1" y="8"/>
                    <a:pt x="4" y="10"/>
                  </a:cubicBezTo>
                  <a:cubicBezTo>
                    <a:pt x="6" y="13"/>
                    <a:pt x="8" y="16"/>
                    <a:pt x="8" y="18"/>
                  </a:cubicBezTo>
                  <a:cubicBezTo>
                    <a:pt x="9" y="20"/>
                    <a:pt x="18" y="40"/>
                    <a:pt x="20" y="45"/>
                  </a:cubicBezTo>
                  <a:cubicBezTo>
                    <a:pt x="22" y="50"/>
                    <a:pt x="26" y="61"/>
                    <a:pt x="29" y="67"/>
                  </a:cubicBezTo>
                  <a:cubicBezTo>
                    <a:pt x="32" y="74"/>
                    <a:pt x="37" y="86"/>
                    <a:pt x="41" y="89"/>
                  </a:cubicBezTo>
                  <a:cubicBezTo>
                    <a:pt x="45" y="91"/>
                    <a:pt x="47" y="84"/>
                    <a:pt x="44" y="81"/>
                  </a:cubicBezTo>
                  <a:cubicBezTo>
                    <a:pt x="42" y="78"/>
                    <a:pt x="42" y="79"/>
                    <a:pt x="38" y="73"/>
                  </a:cubicBezTo>
                  <a:cubicBezTo>
                    <a:pt x="35" y="67"/>
                    <a:pt x="21" y="34"/>
                    <a:pt x="20" y="32"/>
                  </a:cubicBezTo>
                  <a:cubicBezTo>
                    <a:pt x="19" y="29"/>
                    <a:pt x="16" y="19"/>
                    <a:pt x="16" y="16"/>
                  </a:cubicBezTo>
                  <a:cubicBezTo>
                    <a:pt x="16" y="12"/>
                    <a:pt x="18" y="8"/>
                    <a:pt x="16" y="5"/>
                  </a:cubicBezTo>
                  <a:cubicBezTo>
                    <a:pt x="15" y="2"/>
                    <a:pt x="8" y="0"/>
                    <a:pt x="7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1" name="íṣľîḑê"/>
            <p:cNvSpPr/>
            <p:nvPr/>
          </p:nvSpPr>
          <p:spPr bwMode="auto">
            <a:xfrm>
              <a:off x="3508376" y="2495550"/>
              <a:ext cx="69850" cy="111125"/>
            </a:xfrm>
            <a:custGeom>
              <a:avLst/>
              <a:gdLst>
                <a:gd name="T0" fmla="*/ 0 w 21"/>
                <a:gd name="T1" fmla="*/ 11 h 34"/>
                <a:gd name="T2" fmla="*/ 12 w 21"/>
                <a:gd name="T3" fmla="*/ 33 h 34"/>
                <a:gd name="T4" fmla="*/ 19 w 21"/>
                <a:gd name="T5" fmla="*/ 21 h 34"/>
                <a:gd name="T6" fmla="*/ 6 w 21"/>
                <a:gd name="T7" fmla="*/ 5 h 34"/>
                <a:gd name="T8" fmla="*/ 0 w 21"/>
                <a:gd name="T9" fmla="*/ 11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34">
                  <a:moveTo>
                    <a:pt x="0" y="11"/>
                  </a:moveTo>
                  <a:cubicBezTo>
                    <a:pt x="1" y="16"/>
                    <a:pt x="3" y="32"/>
                    <a:pt x="12" y="33"/>
                  </a:cubicBezTo>
                  <a:cubicBezTo>
                    <a:pt x="20" y="34"/>
                    <a:pt x="21" y="24"/>
                    <a:pt x="19" y="21"/>
                  </a:cubicBezTo>
                  <a:cubicBezTo>
                    <a:pt x="17" y="17"/>
                    <a:pt x="6" y="5"/>
                    <a:pt x="6" y="5"/>
                  </a:cubicBezTo>
                  <a:cubicBezTo>
                    <a:pt x="1" y="0"/>
                    <a:pt x="0" y="7"/>
                    <a:pt x="0" y="1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2" name="iS1îdè"/>
            <p:cNvSpPr/>
            <p:nvPr/>
          </p:nvSpPr>
          <p:spPr bwMode="auto">
            <a:xfrm>
              <a:off x="3967163" y="2887663"/>
              <a:ext cx="274638" cy="192088"/>
            </a:xfrm>
            <a:custGeom>
              <a:avLst/>
              <a:gdLst>
                <a:gd name="T0" fmla="*/ 50 w 83"/>
                <a:gd name="T1" fmla="*/ 1 h 58"/>
                <a:gd name="T2" fmla="*/ 47 w 83"/>
                <a:gd name="T3" fmla="*/ 4 h 58"/>
                <a:gd name="T4" fmla="*/ 44 w 83"/>
                <a:gd name="T5" fmla="*/ 8 h 58"/>
                <a:gd name="T6" fmla="*/ 35 w 83"/>
                <a:gd name="T7" fmla="*/ 10 h 58"/>
                <a:gd name="T8" fmla="*/ 29 w 83"/>
                <a:gd name="T9" fmla="*/ 12 h 58"/>
                <a:gd name="T10" fmla="*/ 25 w 83"/>
                <a:gd name="T11" fmla="*/ 16 h 58"/>
                <a:gd name="T12" fmla="*/ 27 w 83"/>
                <a:gd name="T13" fmla="*/ 18 h 58"/>
                <a:gd name="T14" fmla="*/ 29 w 83"/>
                <a:gd name="T15" fmla="*/ 20 h 58"/>
                <a:gd name="T16" fmla="*/ 28 w 83"/>
                <a:gd name="T17" fmla="*/ 23 h 58"/>
                <a:gd name="T18" fmla="*/ 25 w 83"/>
                <a:gd name="T19" fmla="*/ 21 h 58"/>
                <a:gd name="T20" fmla="*/ 12 w 83"/>
                <a:gd name="T21" fmla="*/ 8 h 58"/>
                <a:gd name="T22" fmla="*/ 8 w 83"/>
                <a:gd name="T23" fmla="*/ 3 h 58"/>
                <a:gd name="T24" fmla="*/ 5 w 83"/>
                <a:gd name="T25" fmla="*/ 0 h 58"/>
                <a:gd name="T26" fmla="*/ 0 w 83"/>
                <a:gd name="T27" fmla="*/ 3 h 58"/>
                <a:gd name="T28" fmla="*/ 2 w 83"/>
                <a:gd name="T29" fmla="*/ 10 h 58"/>
                <a:gd name="T30" fmla="*/ 13 w 83"/>
                <a:gd name="T31" fmla="*/ 17 h 58"/>
                <a:gd name="T32" fmla="*/ 25 w 83"/>
                <a:gd name="T33" fmla="*/ 27 h 58"/>
                <a:gd name="T34" fmla="*/ 37 w 83"/>
                <a:gd name="T35" fmla="*/ 42 h 58"/>
                <a:gd name="T36" fmla="*/ 35 w 83"/>
                <a:gd name="T37" fmla="*/ 47 h 58"/>
                <a:gd name="T38" fmla="*/ 30 w 83"/>
                <a:gd name="T39" fmla="*/ 44 h 58"/>
                <a:gd name="T40" fmla="*/ 28 w 83"/>
                <a:gd name="T41" fmla="*/ 44 h 58"/>
                <a:gd name="T42" fmla="*/ 31 w 83"/>
                <a:gd name="T43" fmla="*/ 49 h 58"/>
                <a:gd name="T44" fmla="*/ 36 w 83"/>
                <a:gd name="T45" fmla="*/ 58 h 58"/>
                <a:gd name="T46" fmla="*/ 43 w 83"/>
                <a:gd name="T47" fmla="*/ 48 h 58"/>
                <a:gd name="T48" fmla="*/ 38 w 83"/>
                <a:gd name="T49" fmla="*/ 37 h 58"/>
                <a:gd name="T50" fmla="*/ 40 w 83"/>
                <a:gd name="T51" fmla="*/ 35 h 58"/>
                <a:gd name="T52" fmla="*/ 49 w 83"/>
                <a:gd name="T53" fmla="*/ 38 h 58"/>
                <a:gd name="T54" fmla="*/ 55 w 83"/>
                <a:gd name="T55" fmla="*/ 38 h 58"/>
                <a:gd name="T56" fmla="*/ 59 w 83"/>
                <a:gd name="T57" fmla="*/ 32 h 58"/>
                <a:gd name="T58" fmla="*/ 64 w 83"/>
                <a:gd name="T59" fmla="*/ 33 h 58"/>
                <a:gd name="T60" fmla="*/ 71 w 83"/>
                <a:gd name="T61" fmla="*/ 36 h 58"/>
                <a:gd name="T62" fmla="*/ 72 w 83"/>
                <a:gd name="T63" fmla="*/ 30 h 58"/>
                <a:gd name="T64" fmla="*/ 76 w 83"/>
                <a:gd name="T65" fmla="*/ 29 h 58"/>
                <a:gd name="T66" fmla="*/ 79 w 83"/>
                <a:gd name="T67" fmla="*/ 31 h 58"/>
                <a:gd name="T68" fmla="*/ 82 w 83"/>
                <a:gd name="T69" fmla="*/ 27 h 58"/>
                <a:gd name="T70" fmla="*/ 81 w 83"/>
                <a:gd name="T71" fmla="*/ 22 h 58"/>
                <a:gd name="T72" fmla="*/ 75 w 83"/>
                <a:gd name="T73" fmla="*/ 24 h 58"/>
                <a:gd name="T74" fmla="*/ 71 w 83"/>
                <a:gd name="T75" fmla="*/ 26 h 58"/>
                <a:gd name="T76" fmla="*/ 69 w 83"/>
                <a:gd name="T77" fmla="*/ 27 h 58"/>
                <a:gd name="T78" fmla="*/ 65 w 83"/>
                <a:gd name="T79" fmla="*/ 26 h 58"/>
                <a:gd name="T80" fmla="*/ 61 w 83"/>
                <a:gd name="T81" fmla="*/ 23 h 58"/>
                <a:gd name="T82" fmla="*/ 56 w 83"/>
                <a:gd name="T83" fmla="*/ 25 h 58"/>
                <a:gd name="T84" fmla="*/ 54 w 83"/>
                <a:gd name="T85" fmla="*/ 28 h 58"/>
                <a:gd name="T86" fmla="*/ 42 w 83"/>
                <a:gd name="T87" fmla="*/ 28 h 58"/>
                <a:gd name="T88" fmla="*/ 41 w 83"/>
                <a:gd name="T89" fmla="*/ 31 h 58"/>
                <a:gd name="T90" fmla="*/ 36 w 83"/>
                <a:gd name="T91" fmla="*/ 32 h 58"/>
                <a:gd name="T92" fmla="*/ 32 w 83"/>
                <a:gd name="T93" fmla="*/ 28 h 58"/>
                <a:gd name="T94" fmla="*/ 34 w 83"/>
                <a:gd name="T95" fmla="*/ 25 h 58"/>
                <a:gd name="T96" fmla="*/ 43 w 83"/>
                <a:gd name="T97" fmla="*/ 24 h 58"/>
                <a:gd name="T98" fmla="*/ 46 w 83"/>
                <a:gd name="T99" fmla="*/ 23 h 58"/>
                <a:gd name="T100" fmla="*/ 47 w 83"/>
                <a:gd name="T101" fmla="*/ 20 h 58"/>
                <a:gd name="T102" fmla="*/ 47 w 83"/>
                <a:gd name="T103" fmla="*/ 18 h 58"/>
                <a:gd name="T104" fmla="*/ 63 w 83"/>
                <a:gd name="T105" fmla="*/ 17 h 58"/>
                <a:gd name="T106" fmla="*/ 68 w 83"/>
                <a:gd name="T107" fmla="*/ 13 h 58"/>
                <a:gd name="T108" fmla="*/ 63 w 83"/>
                <a:gd name="T109" fmla="*/ 8 h 58"/>
                <a:gd name="T110" fmla="*/ 58 w 83"/>
                <a:gd name="T111" fmla="*/ 13 h 58"/>
                <a:gd name="T112" fmla="*/ 49 w 83"/>
                <a:gd name="T113" fmla="*/ 16 h 58"/>
                <a:gd name="T114" fmla="*/ 42 w 83"/>
                <a:gd name="T115" fmla="*/ 17 h 58"/>
                <a:gd name="T116" fmla="*/ 40 w 83"/>
                <a:gd name="T117" fmla="*/ 13 h 58"/>
                <a:gd name="T118" fmla="*/ 51 w 83"/>
                <a:gd name="T119" fmla="*/ 10 h 58"/>
                <a:gd name="T120" fmla="*/ 54 w 83"/>
                <a:gd name="T121" fmla="*/ 2 h 58"/>
                <a:gd name="T122" fmla="*/ 50 w 83"/>
                <a:gd name="T123" fmla="*/ 1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83" h="58">
                  <a:moveTo>
                    <a:pt x="50" y="1"/>
                  </a:moveTo>
                  <a:cubicBezTo>
                    <a:pt x="50" y="1"/>
                    <a:pt x="48" y="3"/>
                    <a:pt x="47" y="4"/>
                  </a:cubicBezTo>
                  <a:cubicBezTo>
                    <a:pt x="47" y="5"/>
                    <a:pt x="45" y="8"/>
                    <a:pt x="44" y="8"/>
                  </a:cubicBezTo>
                  <a:cubicBezTo>
                    <a:pt x="43" y="8"/>
                    <a:pt x="37" y="10"/>
                    <a:pt x="35" y="10"/>
                  </a:cubicBezTo>
                  <a:cubicBezTo>
                    <a:pt x="34" y="10"/>
                    <a:pt x="29" y="11"/>
                    <a:pt x="29" y="12"/>
                  </a:cubicBezTo>
                  <a:cubicBezTo>
                    <a:pt x="28" y="14"/>
                    <a:pt x="25" y="16"/>
                    <a:pt x="25" y="16"/>
                  </a:cubicBezTo>
                  <a:cubicBezTo>
                    <a:pt x="25" y="16"/>
                    <a:pt x="25" y="18"/>
                    <a:pt x="27" y="18"/>
                  </a:cubicBezTo>
                  <a:cubicBezTo>
                    <a:pt x="29" y="18"/>
                    <a:pt x="29" y="20"/>
                    <a:pt x="29" y="20"/>
                  </a:cubicBezTo>
                  <a:cubicBezTo>
                    <a:pt x="29" y="20"/>
                    <a:pt x="29" y="24"/>
                    <a:pt x="28" y="23"/>
                  </a:cubicBezTo>
                  <a:cubicBezTo>
                    <a:pt x="27" y="22"/>
                    <a:pt x="27" y="23"/>
                    <a:pt x="25" y="21"/>
                  </a:cubicBezTo>
                  <a:cubicBezTo>
                    <a:pt x="24" y="20"/>
                    <a:pt x="12" y="8"/>
                    <a:pt x="12" y="8"/>
                  </a:cubicBezTo>
                  <a:cubicBezTo>
                    <a:pt x="12" y="8"/>
                    <a:pt x="9" y="4"/>
                    <a:pt x="8" y="3"/>
                  </a:cubicBezTo>
                  <a:cubicBezTo>
                    <a:pt x="8" y="2"/>
                    <a:pt x="7" y="0"/>
                    <a:pt x="5" y="0"/>
                  </a:cubicBezTo>
                  <a:cubicBezTo>
                    <a:pt x="3" y="0"/>
                    <a:pt x="1" y="1"/>
                    <a:pt x="0" y="3"/>
                  </a:cubicBezTo>
                  <a:cubicBezTo>
                    <a:pt x="0" y="4"/>
                    <a:pt x="0" y="7"/>
                    <a:pt x="2" y="10"/>
                  </a:cubicBezTo>
                  <a:cubicBezTo>
                    <a:pt x="5" y="13"/>
                    <a:pt x="10" y="15"/>
                    <a:pt x="13" y="17"/>
                  </a:cubicBezTo>
                  <a:cubicBezTo>
                    <a:pt x="18" y="20"/>
                    <a:pt x="22" y="24"/>
                    <a:pt x="25" y="27"/>
                  </a:cubicBezTo>
                  <a:cubicBezTo>
                    <a:pt x="28" y="31"/>
                    <a:pt x="35" y="38"/>
                    <a:pt x="37" y="42"/>
                  </a:cubicBezTo>
                  <a:cubicBezTo>
                    <a:pt x="38" y="46"/>
                    <a:pt x="37" y="47"/>
                    <a:pt x="35" y="47"/>
                  </a:cubicBezTo>
                  <a:cubicBezTo>
                    <a:pt x="34" y="47"/>
                    <a:pt x="31" y="45"/>
                    <a:pt x="30" y="44"/>
                  </a:cubicBezTo>
                  <a:cubicBezTo>
                    <a:pt x="29" y="43"/>
                    <a:pt x="28" y="44"/>
                    <a:pt x="28" y="44"/>
                  </a:cubicBezTo>
                  <a:cubicBezTo>
                    <a:pt x="28" y="44"/>
                    <a:pt x="28" y="45"/>
                    <a:pt x="31" y="49"/>
                  </a:cubicBezTo>
                  <a:cubicBezTo>
                    <a:pt x="33" y="52"/>
                    <a:pt x="34" y="57"/>
                    <a:pt x="36" y="58"/>
                  </a:cubicBezTo>
                  <a:cubicBezTo>
                    <a:pt x="37" y="58"/>
                    <a:pt x="45" y="53"/>
                    <a:pt x="43" y="48"/>
                  </a:cubicBezTo>
                  <a:cubicBezTo>
                    <a:pt x="42" y="43"/>
                    <a:pt x="39" y="38"/>
                    <a:pt x="38" y="37"/>
                  </a:cubicBezTo>
                  <a:cubicBezTo>
                    <a:pt x="37" y="36"/>
                    <a:pt x="38" y="34"/>
                    <a:pt x="40" y="35"/>
                  </a:cubicBezTo>
                  <a:cubicBezTo>
                    <a:pt x="42" y="36"/>
                    <a:pt x="45" y="38"/>
                    <a:pt x="49" y="38"/>
                  </a:cubicBezTo>
                  <a:cubicBezTo>
                    <a:pt x="53" y="38"/>
                    <a:pt x="54" y="39"/>
                    <a:pt x="55" y="38"/>
                  </a:cubicBezTo>
                  <a:cubicBezTo>
                    <a:pt x="57" y="36"/>
                    <a:pt x="59" y="33"/>
                    <a:pt x="59" y="32"/>
                  </a:cubicBezTo>
                  <a:cubicBezTo>
                    <a:pt x="60" y="31"/>
                    <a:pt x="62" y="31"/>
                    <a:pt x="64" y="33"/>
                  </a:cubicBezTo>
                  <a:cubicBezTo>
                    <a:pt x="66" y="36"/>
                    <a:pt x="69" y="38"/>
                    <a:pt x="71" y="36"/>
                  </a:cubicBezTo>
                  <a:cubicBezTo>
                    <a:pt x="72" y="33"/>
                    <a:pt x="70" y="30"/>
                    <a:pt x="72" y="30"/>
                  </a:cubicBezTo>
                  <a:cubicBezTo>
                    <a:pt x="74" y="29"/>
                    <a:pt x="75" y="27"/>
                    <a:pt x="76" y="29"/>
                  </a:cubicBezTo>
                  <a:cubicBezTo>
                    <a:pt x="77" y="30"/>
                    <a:pt x="78" y="32"/>
                    <a:pt x="79" y="31"/>
                  </a:cubicBezTo>
                  <a:cubicBezTo>
                    <a:pt x="79" y="30"/>
                    <a:pt x="81" y="29"/>
                    <a:pt x="82" y="27"/>
                  </a:cubicBezTo>
                  <a:cubicBezTo>
                    <a:pt x="83" y="25"/>
                    <a:pt x="82" y="22"/>
                    <a:pt x="81" y="22"/>
                  </a:cubicBezTo>
                  <a:cubicBezTo>
                    <a:pt x="79" y="23"/>
                    <a:pt x="76" y="23"/>
                    <a:pt x="75" y="24"/>
                  </a:cubicBezTo>
                  <a:cubicBezTo>
                    <a:pt x="74" y="24"/>
                    <a:pt x="72" y="24"/>
                    <a:pt x="71" y="26"/>
                  </a:cubicBezTo>
                  <a:cubicBezTo>
                    <a:pt x="70" y="27"/>
                    <a:pt x="70" y="27"/>
                    <a:pt x="69" y="27"/>
                  </a:cubicBezTo>
                  <a:cubicBezTo>
                    <a:pt x="68" y="27"/>
                    <a:pt x="66" y="28"/>
                    <a:pt x="65" y="26"/>
                  </a:cubicBezTo>
                  <a:cubicBezTo>
                    <a:pt x="63" y="25"/>
                    <a:pt x="63" y="23"/>
                    <a:pt x="61" y="23"/>
                  </a:cubicBezTo>
                  <a:cubicBezTo>
                    <a:pt x="60" y="23"/>
                    <a:pt x="56" y="24"/>
                    <a:pt x="56" y="25"/>
                  </a:cubicBezTo>
                  <a:cubicBezTo>
                    <a:pt x="55" y="26"/>
                    <a:pt x="57" y="28"/>
                    <a:pt x="54" y="28"/>
                  </a:cubicBezTo>
                  <a:cubicBezTo>
                    <a:pt x="51" y="28"/>
                    <a:pt x="43" y="27"/>
                    <a:pt x="42" y="28"/>
                  </a:cubicBezTo>
                  <a:cubicBezTo>
                    <a:pt x="41" y="28"/>
                    <a:pt x="42" y="30"/>
                    <a:pt x="41" y="31"/>
                  </a:cubicBezTo>
                  <a:cubicBezTo>
                    <a:pt x="39" y="31"/>
                    <a:pt x="37" y="33"/>
                    <a:pt x="36" y="32"/>
                  </a:cubicBezTo>
                  <a:cubicBezTo>
                    <a:pt x="35" y="31"/>
                    <a:pt x="32" y="28"/>
                    <a:pt x="32" y="28"/>
                  </a:cubicBezTo>
                  <a:cubicBezTo>
                    <a:pt x="32" y="28"/>
                    <a:pt x="30" y="25"/>
                    <a:pt x="34" y="25"/>
                  </a:cubicBezTo>
                  <a:cubicBezTo>
                    <a:pt x="37" y="25"/>
                    <a:pt x="42" y="24"/>
                    <a:pt x="43" y="24"/>
                  </a:cubicBezTo>
                  <a:cubicBezTo>
                    <a:pt x="44" y="24"/>
                    <a:pt x="46" y="24"/>
                    <a:pt x="46" y="23"/>
                  </a:cubicBezTo>
                  <a:cubicBezTo>
                    <a:pt x="45" y="21"/>
                    <a:pt x="48" y="22"/>
                    <a:pt x="47" y="20"/>
                  </a:cubicBezTo>
                  <a:cubicBezTo>
                    <a:pt x="46" y="19"/>
                    <a:pt x="45" y="18"/>
                    <a:pt x="47" y="18"/>
                  </a:cubicBezTo>
                  <a:cubicBezTo>
                    <a:pt x="50" y="17"/>
                    <a:pt x="58" y="18"/>
                    <a:pt x="63" y="17"/>
                  </a:cubicBezTo>
                  <a:cubicBezTo>
                    <a:pt x="67" y="16"/>
                    <a:pt x="67" y="14"/>
                    <a:pt x="68" y="13"/>
                  </a:cubicBezTo>
                  <a:cubicBezTo>
                    <a:pt x="68" y="11"/>
                    <a:pt x="65" y="8"/>
                    <a:pt x="63" y="8"/>
                  </a:cubicBezTo>
                  <a:cubicBezTo>
                    <a:pt x="62" y="9"/>
                    <a:pt x="60" y="12"/>
                    <a:pt x="58" y="13"/>
                  </a:cubicBezTo>
                  <a:cubicBezTo>
                    <a:pt x="56" y="13"/>
                    <a:pt x="49" y="15"/>
                    <a:pt x="49" y="16"/>
                  </a:cubicBezTo>
                  <a:cubicBezTo>
                    <a:pt x="48" y="16"/>
                    <a:pt x="43" y="17"/>
                    <a:pt x="42" y="17"/>
                  </a:cubicBezTo>
                  <a:cubicBezTo>
                    <a:pt x="41" y="17"/>
                    <a:pt x="36" y="13"/>
                    <a:pt x="40" y="13"/>
                  </a:cubicBezTo>
                  <a:cubicBezTo>
                    <a:pt x="44" y="12"/>
                    <a:pt x="49" y="11"/>
                    <a:pt x="51" y="10"/>
                  </a:cubicBezTo>
                  <a:cubicBezTo>
                    <a:pt x="53" y="8"/>
                    <a:pt x="55" y="3"/>
                    <a:pt x="54" y="2"/>
                  </a:cubicBezTo>
                  <a:cubicBezTo>
                    <a:pt x="54" y="1"/>
                    <a:pt x="51" y="0"/>
                    <a:pt x="50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3" name="îŝḻiḓe"/>
            <p:cNvSpPr/>
            <p:nvPr/>
          </p:nvSpPr>
          <p:spPr bwMode="auto">
            <a:xfrm>
              <a:off x="3890963" y="2951163"/>
              <a:ext cx="161925" cy="125413"/>
            </a:xfrm>
            <a:custGeom>
              <a:avLst/>
              <a:gdLst>
                <a:gd name="T0" fmla="*/ 36 w 49"/>
                <a:gd name="T1" fmla="*/ 5 h 38"/>
                <a:gd name="T2" fmla="*/ 33 w 49"/>
                <a:gd name="T3" fmla="*/ 9 h 38"/>
                <a:gd name="T4" fmla="*/ 37 w 49"/>
                <a:gd name="T5" fmla="*/ 14 h 38"/>
                <a:gd name="T6" fmla="*/ 30 w 49"/>
                <a:gd name="T7" fmla="*/ 18 h 38"/>
                <a:gd name="T8" fmla="*/ 22 w 49"/>
                <a:gd name="T9" fmla="*/ 9 h 38"/>
                <a:gd name="T10" fmla="*/ 16 w 49"/>
                <a:gd name="T11" fmla="*/ 2 h 38"/>
                <a:gd name="T12" fmla="*/ 13 w 49"/>
                <a:gd name="T13" fmla="*/ 10 h 38"/>
                <a:gd name="T14" fmla="*/ 20 w 49"/>
                <a:gd name="T15" fmla="*/ 16 h 38"/>
                <a:gd name="T16" fmla="*/ 25 w 49"/>
                <a:gd name="T17" fmla="*/ 22 h 38"/>
                <a:gd name="T18" fmla="*/ 21 w 49"/>
                <a:gd name="T19" fmla="*/ 26 h 38"/>
                <a:gd name="T20" fmla="*/ 10 w 49"/>
                <a:gd name="T21" fmla="*/ 26 h 38"/>
                <a:gd name="T22" fmla="*/ 8 w 49"/>
                <a:gd name="T23" fmla="*/ 19 h 38"/>
                <a:gd name="T24" fmla="*/ 6 w 49"/>
                <a:gd name="T25" fmla="*/ 13 h 38"/>
                <a:gd name="T26" fmla="*/ 3 w 49"/>
                <a:gd name="T27" fmla="*/ 18 h 38"/>
                <a:gd name="T28" fmla="*/ 2 w 49"/>
                <a:gd name="T29" fmla="*/ 26 h 38"/>
                <a:gd name="T30" fmla="*/ 14 w 49"/>
                <a:gd name="T31" fmla="*/ 30 h 38"/>
                <a:gd name="T32" fmla="*/ 23 w 49"/>
                <a:gd name="T33" fmla="*/ 29 h 38"/>
                <a:gd name="T34" fmla="*/ 28 w 49"/>
                <a:gd name="T35" fmla="*/ 29 h 38"/>
                <a:gd name="T36" fmla="*/ 32 w 49"/>
                <a:gd name="T37" fmla="*/ 37 h 38"/>
                <a:gd name="T38" fmla="*/ 38 w 49"/>
                <a:gd name="T39" fmla="*/ 33 h 38"/>
                <a:gd name="T40" fmla="*/ 34 w 49"/>
                <a:gd name="T41" fmla="*/ 24 h 38"/>
                <a:gd name="T42" fmla="*/ 35 w 49"/>
                <a:gd name="T43" fmla="*/ 20 h 38"/>
                <a:gd name="T44" fmla="*/ 42 w 49"/>
                <a:gd name="T45" fmla="*/ 22 h 38"/>
                <a:gd name="T46" fmla="*/ 48 w 49"/>
                <a:gd name="T47" fmla="*/ 18 h 38"/>
                <a:gd name="T48" fmla="*/ 41 w 49"/>
                <a:gd name="T49" fmla="*/ 8 h 38"/>
                <a:gd name="T50" fmla="*/ 36 w 49"/>
                <a:gd name="T51" fmla="*/ 5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49" h="38">
                  <a:moveTo>
                    <a:pt x="36" y="5"/>
                  </a:moveTo>
                  <a:cubicBezTo>
                    <a:pt x="34" y="6"/>
                    <a:pt x="32" y="8"/>
                    <a:pt x="33" y="9"/>
                  </a:cubicBezTo>
                  <a:cubicBezTo>
                    <a:pt x="33" y="11"/>
                    <a:pt x="37" y="12"/>
                    <a:pt x="37" y="14"/>
                  </a:cubicBezTo>
                  <a:cubicBezTo>
                    <a:pt x="38" y="17"/>
                    <a:pt x="32" y="18"/>
                    <a:pt x="30" y="18"/>
                  </a:cubicBezTo>
                  <a:cubicBezTo>
                    <a:pt x="30" y="18"/>
                    <a:pt x="23" y="11"/>
                    <a:pt x="22" y="9"/>
                  </a:cubicBezTo>
                  <a:cubicBezTo>
                    <a:pt x="21" y="8"/>
                    <a:pt x="19" y="0"/>
                    <a:pt x="16" y="2"/>
                  </a:cubicBezTo>
                  <a:cubicBezTo>
                    <a:pt x="14" y="3"/>
                    <a:pt x="12" y="7"/>
                    <a:pt x="13" y="10"/>
                  </a:cubicBezTo>
                  <a:cubicBezTo>
                    <a:pt x="15" y="12"/>
                    <a:pt x="17" y="13"/>
                    <a:pt x="20" y="16"/>
                  </a:cubicBezTo>
                  <a:cubicBezTo>
                    <a:pt x="22" y="18"/>
                    <a:pt x="25" y="21"/>
                    <a:pt x="25" y="22"/>
                  </a:cubicBezTo>
                  <a:cubicBezTo>
                    <a:pt x="25" y="23"/>
                    <a:pt x="23" y="25"/>
                    <a:pt x="21" y="26"/>
                  </a:cubicBezTo>
                  <a:cubicBezTo>
                    <a:pt x="18" y="27"/>
                    <a:pt x="11" y="27"/>
                    <a:pt x="10" y="26"/>
                  </a:cubicBezTo>
                  <a:cubicBezTo>
                    <a:pt x="9" y="24"/>
                    <a:pt x="8" y="21"/>
                    <a:pt x="8" y="19"/>
                  </a:cubicBezTo>
                  <a:cubicBezTo>
                    <a:pt x="9" y="16"/>
                    <a:pt x="9" y="11"/>
                    <a:pt x="6" y="13"/>
                  </a:cubicBezTo>
                  <a:cubicBezTo>
                    <a:pt x="4" y="14"/>
                    <a:pt x="5" y="16"/>
                    <a:pt x="3" y="18"/>
                  </a:cubicBezTo>
                  <a:cubicBezTo>
                    <a:pt x="1" y="19"/>
                    <a:pt x="0" y="24"/>
                    <a:pt x="2" y="26"/>
                  </a:cubicBezTo>
                  <a:cubicBezTo>
                    <a:pt x="4" y="28"/>
                    <a:pt x="8" y="30"/>
                    <a:pt x="14" y="30"/>
                  </a:cubicBezTo>
                  <a:cubicBezTo>
                    <a:pt x="19" y="30"/>
                    <a:pt x="22" y="29"/>
                    <a:pt x="23" y="29"/>
                  </a:cubicBezTo>
                  <a:cubicBezTo>
                    <a:pt x="25" y="29"/>
                    <a:pt x="28" y="27"/>
                    <a:pt x="28" y="29"/>
                  </a:cubicBezTo>
                  <a:cubicBezTo>
                    <a:pt x="28" y="30"/>
                    <a:pt x="29" y="38"/>
                    <a:pt x="32" y="37"/>
                  </a:cubicBezTo>
                  <a:cubicBezTo>
                    <a:pt x="35" y="37"/>
                    <a:pt x="39" y="35"/>
                    <a:pt x="38" y="33"/>
                  </a:cubicBezTo>
                  <a:cubicBezTo>
                    <a:pt x="38" y="30"/>
                    <a:pt x="34" y="24"/>
                    <a:pt x="34" y="24"/>
                  </a:cubicBezTo>
                  <a:cubicBezTo>
                    <a:pt x="34" y="24"/>
                    <a:pt x="34" y="20"/>
                    <a:pt x="35" y="20"/>
                  </a:cubicBezTo>
                  <a:cubicBezTo>
                    <a:pt x="37" y="21"/>
                    <a:pt x="40" y="21"/>
                    <a:pt x="42" y="22"/>
                  </a:cubicBezTo>
                  <a:cubicBezTo>
                    <a:pt x="44" y="22"/>
                    <a:pt x="49" y="20"/>
                    <a:pt x="48" y="18"/>
                  </a:cubicBezTo>
                  <a:cubicBezTo>
                    <a:pt x="47" y="15"/>
                    <a:pt x="42" y="10"/>
                    <a:pt x="41" y="8"/>
                  </a:cubicBezTo>
                  <a:cubicBezTo>
                    <a:pt x="40" y="6"/>
                    <a:pt x="38" y="4"/>
                    <a:pt x="36" y="5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4" name="îślîḓê"/>
            <p:cNvSpPr/>
            <p:nvPr/>
          </p:nvSpPr>
          <p:spPr bwMode="auto">
            <a:xfrm>
              <a:off x="3373438" y="2324100"/>
              <a:ext cx="254000" cy="223838"/>
            </a:xfrm>
            <a:custGeom>
              <a:avLst/>
              <a:gdLst>
                <a:gd name="T0" fmla="*/ 54 w 77"/>
                <a:gd name="T1" fmla="*/ 14 h 68"/>
                <a:gd name="T2" fmla="*/ 47 w 77"/>
                <a:gd name="T3" fmla="*/ 25 h 68"/>
                <a:gd name="T4" fmla="*/ 46 w 77"/>
                <a:gd name="T5" fmla="*/ 25 h 68"/>
                <a:gd name="T6" fmla="*/ 35 w 77"/>
                <a:gd name="T7" fmla="*/ 23 h 68"/>
                <a:gd name="T8" fmla="*/ 27 w 77"/>
                <a:gd name="T9" fmla="*/ 19 h 68"/>
                <a:gd name="T10" fmla="*/ 22 w 77"/>
                <a:gd name="T11" fmla="*/ 22 h 68"/>
                <a:gd name="T12" fmla="*/ 25 w 77"/>
                <a:gd name="T13" fmla="*/ 32 h 68"/>
                <a:gd name="T14" fmla="*/ 34 w 77"/>
                <a:gd name="T15" fmla="*/ 35 h 68"/>
                <a:gd name="T16" fmla="*/ 40 w 77"/>
                <a:gd name="T17" fmla="*/ 34 h 68"/>
                <a:gd name="T18" fmla="*/ 37 w 77"/>
                <a:gd name="T19" fmla="*/ 38 h 68"/>
                <a:gd name="T20" fmla="*/ 25 w 77"/>
                <a:gd name="T21" fmla="*/ 50 h 68"/>
                <a:gd name="T22" fmla="*/ 11 w 77"/>
                <a:gd name="T23" fmla="*/ 57 h 68"/>
                <a:gd name="T24" fmla="*/ 9 w 77"/>
                <a:gd name="T25" fmla="*/ 55 h 68"/>
                <a:gd name="T26" fmla="*/ 3 w 77"/>
                <a:gd name="T27" fmla="*/ 56 h 68"/>
                <a:gd name="T28" fmla="*/ 2 w 77"/>
                <a:gd name="T29" fmla="*/ 64 h 68"/>
                <a:gd name="T30" fmla="*/ 6 w 77"/>
                <a:gd name="T31" fmla="*/ 67 h 68"/>
                <a:gd name="T32" fmla="*/ 19 w 77"/>
                <a:gd name="T33" fmla="*/ 59 h 68"/>
                <a:gd name="T34" fmla="*/ 36 w 77"/>
                <a:gd name="T35" fmla="*/ 49 h 68"/>
                <a:gd name="T36" fmla="*/ 48 w 77"/>
                <a:gd name="T37" fmla="*/ 33 h 68"/>
                <a:gd name="T38" fmla="*/ 63 w 77"/>
                <a:gd name="T39" fmla="*/ 33 h 68"/>
                <a:gd name="T40" fmla="*/ 70 w 77"/>
                <a:gd name="T41" fmla="*/ 34 h 68"/>
                <a:gd name="T42" fmla="*/ 75 w 77"/>
                <a:gd name="T43" fmla="*/ 30 h 68"/>
                <a:gd name="T44" fmla="*/ 68 w 77"/>
                <a:gd name="T45" fmla="*/ 25 h 68"/>
                <a:gd name="T46" fmla="*/ 59 w 77"/>
                <a:gd name="T47" fmla="*/ 26 h 68"/>
                <a:gd name="T48" fmla="*/ 54 w 77"/>
                <a:gd name="T49" fmla="*/ 25 h 68"/>
                <a:gd name="T50" fmla="*/ 57 w 77"/>
                <a:gd name="T51" fmla="*/ 20 h 68"/>
                <a:gd name="T52" fmla="*/ 61 w 77"/>
                <a:gd name="T53" fmla="*/ 16 h 68"/>
                <a:gd name="T54" fmla="*/ 66 w 77"/>
                <a:gd name="T55" fmla="*/ 11 h 68"/>
                <a:gd name="T56" fmla="*/ 65 w 77"/>
                <a:gd name="T57" fmla="*/ 2 h 68"/>
                <a:gd name="T58" fmla="*/ 58 w 77"/>
                <a:gd name="T59" fmla="*/ 4 h 68"/>
                <a:gd name="T60" fmla="*/ 54 w 77"/>
                <a:gd name="T61" fmla="*/ 14 h 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77" h="68">
                  <a:moveTo>
                    <a:pt x="54" y="14"/>
                  </a:moveTo>
                  <a:cubicBezTo>
                    <a:pt x="54" y="14"/>
                    <a:pt x="50" y="19"/>
                    <a:pt x="47" y="25"/>
                  </a:cubicBezTo>
                  <a:cubicBezTo>
                    <a:pt x="46" y="25"/>
                    <a:pt x="46" y="25"/>
                    <a:pt x="46" y="25"/>
                  </a:cubicBezTo>
                  <a:cubicBezTo>
                    <a:pt x="44" y="25"/>
                    <a:pt x="37" y="25"/>
                    <a:pt x="35" y="23"/>
                  </a:cubicBezTo>
                  <a:cubicBezTo>
                    <a:pt x="32" y="22"/>
                    <a:pt x="28" y="19"/>
                    <a:pt x="27" y="19"/>
                  </a:cubicBezTo>
                  <a:cubicBezTo>
                    <a:pt x="25" y="18"/>
                    <a:pt x="23" y="19"/>
                    <a:pt x="22" y="22"/>
                  </a:cubicBezTo>
                  <a:cubicBezTo>
                    <a:pt x="21" y="25"/>
                    <a:pt x="21" y="28"/>
                    <a:pt x="25" y="32"/>
                  </a:cubicBezTo>
                  <a:cubicBezTo>
                    <a:pt x="29" y="37"/>
                    <a:pt x="30" y="36"/>
                    <a:pt x="34" y="35"/>
                  </a:cubicBezTo>
                  <a:cubicBezTo>
                    <a:pt x="36" y="35"/>
                    <a:pt x="38" y="34"/>
                    <a:pt x="40" y="34"/>
                  </a:cubicBezTo>
                  <a:cubicBezTo>
                    <a:pt x="38" y="36"/>
                    <a:pt x="37" y="38"/>
                    <a:pt x="37" y="38"/>
                  </a:cubicBezTo>
                  <a:cubicBezTo>
                    <a:pt x="35" y="40"/>
                    <a:pt x="29" y="47"/>
                    <a:pt x="25" y="50"/>
                  </a:cubicBezTo>
                  <a:cubicBezTo>
                    <a:pt x="21" y="52"/>
                    <a:pt x="11" y="57"/>
                    <a:pt x="11" y="57"/>
                  </a:cubicBezTo>
                  <a:cubicBezTo>
                    <a:pt x="12" y="58"/>
                    <a:pt x="9" y="58"/>
                    <a:pt x="9" y="55"/>
                  </a:cubicBezTo>
                  <a:cubicBezTo>
                    <a:pt x="8" y="52"/>
                    <a:pt x="6" y="54"/>
                    <a:pt x="3" y="56"/>
                  </a:cubicBezTo>
                  <a:cubicBezTo>
                    <a:pt x="0" y="58"/>
                    <a:pt x="2" y="62"/>
                    <a:pt x="2" y="64"/>
                  </a:cubicBezTo>
                  <a:cubicBezTo>
                    <a:pt x="1" y="66"/>
                    <a:pt x="1" y="68"/>
                    <a:pt x="6" y="67"/>
                  </a:cubicBezTo>
                  <a:cubicBezTo>
                    <a:pt x="10" y="66"/>
                    <a:pt x="14" y="62"/>
                    <a:pt x="19" y="59"/>
                  </a:cubicBezTo>
                  <a:cubicBezTo>
                    <a:pt x="24" y="57"/>
                    <a:pt x="32" y="53"/>
                    <a:pt x="36" y="49"/>
                  </a:cubicBezTo>
                  <a:cubicBezTo>
                    <a:pt x="39" y="46"/>
                    <a:pt x="45" y="38"/>
                    <a:pt x="48" y="33"/>
                  </a:cubicBezTo>
                  <a:cubicBezTo>
                    <a:pt x="53" y="33"/>
                    <a:pt x="61" y="33"/>
                    <a:pt x="63" y="33"/>
                  </a:cubicBezTo>
                  <a:cubicBezTo>
                    <a:pt x="65" y="33"/>
                    <a:pt x="67" y="35"/>
                    <a:pt x="70" y="34"/>
                  </a:cubicBezTo>
                  <a:cubicBezTo>
                    <a:pt x="73" y="34"/>
                    <a:pt x="77" y="33"/>
                    <a:pt x="75" y="30"/>
                  </a:cubicBezTo>
                  <a:cubicBezTo>
                    <a:pt x="73" y="27"/>
                    <a:pt x="71" y="24"/>
                    <a:pt x="68" y="25"/>
                  </a:cubicBezTo>
                  <a:cubicBezTo>
                    <a:pt x="65" y="26"/>
                    <a:pt x="61" y="26"/>
                    <a:pt x="59" y="26"/>
                  </a:cubicBezTo>
                  <a:cubicBezTo>
                    <a:pt x="59" y="26"/>
                    <a:pt x="56" y="26"/>
                    <a:pt x="54" y="25"/>
                  </a:cubicBezTo>
                  <a:cubicBezTo>
                    <a:pt x="55" y="23"/>
                    <a:pt x="57" y="21"/>
                    <a:pt x="57" y="20"/>
                  </a:cubicBezTo>
                  <a:cubicBezTo>
                    <a:pt x="59" y="18"/>
                    <a:pt x="60" y="17"/>
                    <a:pt x="61" y="16"/>
                  </a:cubicBezTo>
                  <a:cubicBezTo>
                    <a:pt x="62" y="16"/>
                    <a:pt x="65" y="14"/>
                    <a:pt x="66" y="11"/>
                  </a:cubicBezTo>
                  <a:cubicBezTo>
                    <a:pt x="67" y="9"/>
                    <a:pt x="66" y="3"/>
                    <a:pt x="65" y="2"/>
                  </a:cubicBezTo>
                  <a:cubicBezTo>
                    <a:pt x="63" y="0"/>
                    <a:pt x="59" y="1"/>
                    <a:pt x="58" y="4"/>
                  </a:cubicBezTo>
                  <a:cubicBezTo>
                    <a:pt x="56" y="7"/>
                    <a:pt x="55" y="14"/>
                    <a:pt x="54" y="1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5" name="ísḻiḓè"/>
            <p:cNvSpPr/>
            <p:nvPr/>
          </p:nvSpPr>
          <p:spPr bwMode="auto">
            <a:xfrm>
              <a:off x="2625726" y="2725738"/>
              <a:ext cx="890588" cy="1277938"/>
            </a:xfrm>
            <a:custGeom>
              <a:avLst/>
              <a:gdLst>
                <a:gd name="T0" fmla="*/ 135 w 270"/>
                <a:gd name="T1" fmla="*/ 22 h 387"/>
                <a:gd name="T2" fmla="*/ 131 w 270"/>
                <a:gd name="T3" fmla="*/ 22 h 387"/>
                <a:gd name="T4" fmla="*/ 117 w 270"/>
                <a:gd name="T5" fmla="*/ 6 h 387"/>
                <a:gd name="T6" fmla="*/ 99 w 270"/>
                <a:gd name="T7" fmla="*/ 6 h 387"/>
                <a:gd name="T8" fmla="*/ 85 w 270"/>
                <a:gd name="T9" fmla="*/ 0 h 387"/>
                <a:gd name="T10" fmla="*/ 100 w 270"/>
                <a:gd name="T11" fmla="*/ 20 h 387"/>
                <a:gd name="T12" fmla="*/ 113 w 270"/>
                <a:gd name="T13" fmla="*/ 20 h 387"/>
                <a:gd name="T14" fmla="*/ 126 w 270"/>
                <a:gd name="T15" fmla="*/ 23 h 387"/>
                <a:gd name="T16" fmla="*/ 88 w 270"/>
                <a:gd name="T17" fmla="*/ 45 h 387"/>
                <a:gd name="T18" fmla="*/ 82 w 270"/>
                <a:gd name="T19" fmla="*/ 108 h 387"/>
                <a:gd name="T20" fmla="*/ 60 w 270"/>
                <a:gd name="T21" fmla="*/ 108 h 387"/>
                <a:gd name="T22" fmla="*/ 35 w 270"/>
                <a:gd name="T23" fmla="*/ 142 h 387"/>
                <a:gd name="T24" fmla="*/ 25 w 270"/>
                <a:gd name="T25" fmla="*/ 309 h 387"/>
                <a:gd name="T26" fmla="*/ 0 w 270"/>
                <a:gd name="T27" fmla="*/ 387 h 387"/>
                <a:gd name="T28" fmla="*/ 30 w 270"/>
                <a:gd name="T29" fmla="*/ 387 h 387"/>
                <a:gd name="T30" fmla="*/ 45 w 270"/>
                <a:gd name="T31" fmla="*/ 367 h 387"/>
                <a:gd name="T32" fmla="*/ 37 w 270"/>
                <a:gd name="T33" fmla="*/ 387 h 387"/>
                <a:gd name="T34" fmla="*/ 63 w 270"/>
                <a:gd name="T35" fmla="*/ 387 h 387"/>
                <a:gd name="T36" fmla="*/ 70 w 270"/>
                <a:gd name="T37" fmla="*/ 353 h 387"/>
                <a:gd name="T38" fmla="*/ 78 w 270"/>
                <a:gd name="T39" fmla="*/ 167 h 387"/>
                <a:gd name="T40" fmla="*/ 90 w 270"/>
                <a:gd name="T41" fmla="*/ 151 h 387"/>
                <a:gd name="T42" fmla="*/ 130 w 270"/>
                <a:gd name="T43" fmla="*/ 151 h 387"/>
                <a:gd name="T44" fmla="*/ 130 w 270"/>
                <a:gd name="T45" fmla="*/ 69 h 387"/>
                <a:gd name="T46" fmla="*/ 113 w 270"/>
                <a:gd name="T47" fmla="*/ 48 h 387"/>
                <a:gd name="T48" fmla="*/ 135 w 270"/>
                <a:gd name="T49" fmla="*/ 27 h 387"/>
                <a:gd name="T50" fmla="*/ 156 w 270"/>
                <a:gd name="T51" fmla="*/ 48 h 387"/>
                <a:gd name="T52" fmla="*/ 139 w 270"/>
                <a:gd name="T53" fmla="*/ 69 h 387"/>
                <a:gd name="T54" fmla="*/ 139 w 270"/>
                <a:gd name="T55" fmla="*/ 151 h 387"/>
                <a:gd name="T56" fmla="*/ 180 w 270"/>
                <a:gd name="T57" fmla="*/ 151 h 387"/>
                <a:gd name="T58" fmla="*/ 191 w 270"/>
                <a:gd name="T59" fmla="*/ 167 h 387"/>
                <a:gd name="T60" fmla="*/ 200 w 270"/>
                <a:gd name="T61" fmla="*/ 353 h 387"/>
                <a:gd name="T62" fmla="*/ 207 w 270"/>
                <a:gd name="T63" fmla="*/ 387 h 387"/>
                <a:gd name="T64" fmla="*/ 233 w 270"/>
                <a:gd name="T65" fmla="*/ 387 h 387"/>
                <a:gd name="T66" fmla="*/ 224 w 270"/>
                <a:gd name="T67" fmla="*/ 367 h 387"/>
                <a:gd name="T68" fmla="*/ 239 w 270"/>
                <a:gd name="T69" fmla="*/ 387 h 387"/>
                <a:gd name="T70" fmla="*/ 270 w 270"/>
                <a:gd name="T71" fmla="*/ 387 h 387"/>
                <a:gd name="T72" fmla="*/ 244 w 270"/>
                <a:gd name="T73" fmla="*/ 309 h 387"/>
                <a:gd name="T74" fmla="*/ 235 w 270"/>
                <a:gd name="T75" fmla="*/ 142 h 387"/>
                <a:gd name="T76" fmla="*/ 209 w 270"/>
                <a:gd name="T77" fmla="*/ 108 h 387"/>
                <a:gd name="T78" fmla="*/ 188 w 270"/>
                <a:gd name="T79" fmla="*/ 108 h 387"/>
                <a:gd name="T80" fmla="*/ 182 w 270"/>
                <a:gd name="T81" fmla="*/ 45 h 387"/>
                <a:gd name="T82" fmla="*/ 144 w 270"/>
                <a:gd name="T83" fmla="*/ 23 h 387"/>
                <a:gd name="T84" fmla="*/ 157 w 270"/>
                <a:gd name="T85" fmla="*/ 20 h 387"/>
                <a:gd name="T86" fmla="*/ 170 w 270"/>
                <a:gd name="T87" fmla="*/ 20 h 387"/>
                <a:gd name="T88" fmla="*/ 184 w 270"/>
                <a:gd name="T89" fmla="*/ 0 h 387"/>
                <a:gd name="T90" fmla="*/ 170 w 270"/>
                <a:gd name="T91" fmla="*/ 6 h 387"/>
                <a:gd name="T92" fmla="*/ 153 w 270"/>
                <a:gd name="T93" fmla="*/ 6 h 387"/>
                <a:gd name="T94" fmla="*/ 139 w 270"/>
                <a:gd name="T95" fmla="*/ 22 h 387"/>
                <a:gd name="T96" fmla="*/ 135 w 270"/>
                <a:gd name="T97" fmla="*/ 22 h 3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270" h="387">
                  <a:moveTo>
                    <a:pt x="135" y="22"/>
                  </a:moveTo>
                  <a:cubicBezTo>
                    <a:pt x="133" y="22"/>
                    <a:pt x="132" y="22"/>
                    <a:pt x="131" y="22"/>
                  </a:cubicBezTo>
                  <a:cubicBezTo>
                    <a:pt x="130" y="15"/>
                    <a:pt x="126" y="6"/>
                    <a:pt x="117" y="6"/>
                  </a:cubicBezTo>
                  <a:cubicBezTo>
                    <a:pt x="110" y="6"/>
                    <a:pt x="106" y="6"/>
                    <a:pt x="99" y="6"/>
                  </a:cubicBezTo>
                  <a:cubicBezTo>
                    <a:pt x="93" y="6"/>
                    <a:pt x="88" y="4"/>
                    <a:pt x="85" y="0"/>
                  </a:cubicBezTo>
                  <a:cubicBezTo>
                    <a:pt x="87" y="9"/>
                    <a:pt x="90" y="18"/>
                    <a:pt x="100" y="20"/>
                  </a:cubicBezTo>
                  <a:cubicBezTo>
                    <a:pt x="104" y="20"/>
                    <a:pt x="109" y="20"/>
                    <a:pt x="113" y="20"/>
                  </a:cubicBezTo>
                  <a:cubicBezTo>
                    <a:pt x="120" y="20"/>
                    <a:pt x="123" y="21"/>
                    <a:pt x="126" y="23"/>
                  </a:cubicBezTo>
                  <a:cubicBezTo>
                    <a:pt x="109" y="24"/>
                    <a:pt x="93" y="30"/>
                    <a:pt x="88" y="45"/>
                  </a:cubicBezTo>
                  <a:cubicBezTo>
                    <a:pt x="83" y="59"/>
                    <a:pt x="85" y="92"/>
                    <a:pt x="82" y="108"/>
                  </a:cubicBezTo>
                  <a:cubicBezTo>
                    <a:pt x="75" y="108"/>
                    <a:pt x="67" y="108"/>
                    <a:pt x="60" y="108"/>
                  </a:cubicBezTo>
                  <a:cubicBezTo>
                    <a:pt x="42" y="107"/>
                    <a:pt x="36" y="123"/>
                    <a:pt x="35" y="142"/>
                  </a:cubicBezTo>
                  <a:cubicBezTo>
                    <a:pt x="32" y="198"/>
                    <a:pt x="28" y="253"/>
                    <a:pt x="25" y="309"/>
                  </a:cubicBezTo>
                  <a:cubicBezTo>
                    <a:pt x="23" y="352"/>
                    <a:pt x="14" y="372"/>
                    <a:pt x="0" y="387"/>
                  </a:cubicBezTo>
                  <a:cubicBezTo>
                    <a:pt x="10" y="387"/>
                    <a:pt x="20" y="387"/>
                    <a:pt x="30" y="387"/>
                  </a:cubicBezTo>
                  <a:cubicBezTo>
                    <a:pt x="35" y="383"/>
                    <a:pt x="38" y="378"/>
                    <a:pt x="45" y="367"/>
                  </a:cubicBezTo>
                  <a:cubicBezTo>
                    <a:pt x="42" y="377"/>
                    <a:pt x="40" y="382"/>
                    <a:pt x="37" y="387"/>
                  </a:cubicBezTo>
                  <a:cubicBezTo>
                    <a:pt x="46" y="387"/>
                    <a:pt x="54" y="387"/>
                    <a:pt x="63" y="387"/>
                  </a:cubicBezTo>
                  <a:cubicBezTo>
                    <a:pt x="68" y="377"/>
                    <a:pt x="70" y="365"/>
                    <a:pt x="70" y="353"/>
                  </a:cubicBezTo>
                  <a:cubicBezTo>
                    <a:pt x="73" y="291"/>
                    <a:pt x="76" y="229"/>
                    <a:pt x="78" y="167"/>
                  </a:cubicBezTo>
                  <a:cubicBezTo>
                    <a:pt x="79" y="157"/>
                    <a:pt x="82" y="151"/>
                    <a:pt x="90" y="151"/>
                  </a:cubicBezTo>
                  <a:cubicBezTo>
                    <a:pt x="103" y="151"/>
                    <a:pt x="117" y="151"/>
                    <a:pt x="130" y="151"/>
                  </a:cubicBezTo>
                  <a:cubicBezTo>
                    <a:pt x="130" y="124"/>
                    <a:pt x="130" y="96"/>
                    <a:pt x="130" y="69"/>
                  </a:cubicBezTo>
                  <a:cubicBezTo>
                    <a:pt x="121" y="67"/>
                    <a:pt x="113" y="58"/>
                    <a:pt x="113" y="48"/>
                  </a:cubicBezTo>
                  <a:cubicBezTo>
                    <a:pt x="113" y="36"/>
                    <a:pt x="123" y="27"/>
                    <a:pt x="135" y="27"/>
                  </a:cubicBezTo>
                  <a:cubicBezTo>
                    <a:pt x="147" y="27"/>
                    <a:pt x="156" y="36"/>
                    <a:pt x="156" y="48"/>
                  </a:cubicBezTo>
                  <a:cubicBezTo>
                    <a:pt x="156" y="58"/>
                    <a:pt x="149" y="67"/>
                    <a:pt x="139" y="69"/>
                  </a:cubicBezTo>
                  <a:cubicBezTo>
                    <a:pt x="139" y="96"/>
                    <a:pt x="139" y="124"/>
                    <a:pt x="139" y="151"/>
                  </a:cubicBezTo>
                  <a:cubicBezTo>
                    <a:pt x="153" y="151"/>
                    <a:pt x="166" y="151"/>
                    <a:pt x="180" y="151"/>
                  </a:cubicBezTo>
                  <a:cubicBezTo>
                    <a:pt x="188" y="151"/>
                    <a:pt x="191" y="157"/>
                    <a:pt x="191" y="167"/>
                  </a:cubicBezTo>
                  <a:cubicBezTo>
                    <a:pt x="194" y="229"/>
                    <a:pt x="197" y="291"/>
                    <a:pt x="200" y="353"/>
                  </a:cubicBezTo>
                  <a:cubicBezTo>
                    <a:pt x="200" y="365"/>
                    <a:pt x="202" y="377"/>
                    <a:pt x="207" y="387"/>
                  </a:cubicBezTo>
                  <a:cubicBezTo>
                    <a:pt x="215" y="387"/>
                    <a:pt x="224" y="387"/>
                    <a:pt x="233" y="387"/>
                  </a:cubicBezTo>
                  <a:cubicBezTo>
                    <a:pt x="230" y="382"/>
                    <a:pt x="227" y="377"/>
                    <a:pt x="224" y="367"/>
                  </a:cubicBezTo>
                  <a:cubicBezTo>
                    <a:pt x="232" y="378"/>
                    <a:pt x="235" y="383"/>
                    <a:pt x="239" y="387"/>
                  </a:cubicBezTo>
                  <a:cubicBezTo>
                    <a:pt x="249" y="387"/>
                    <a:pt x="260" y="387"/>
                    <a:pt x="270" y="387"/>
                  </a:cubicBezTo>
                  <a:cubicBezTo>
                    <a:pt x="256" y="372"/>
                    <a:pt x="247" y="352"/>
                    <a:pt x="244" y="309"/>
                  </a:cubicBezTo>
                  <a:cubicBezTo>
                    <a:pt x="242" y="253"/>
                    <a:pt x="238" y="198"/>
                    <a:pt x="235" y="142"/>
                  </a:cubicBezTo>
                  <a:cubicBezTo>
                    <a:pt x="234" y="123"/>
                    <a:pt x="228" y="107"/>
                    <a:pt x="209" y="108"/>
                  </a:cubicBezTo>
                  <a:cubicBezTo>
                    <a:pt x="202" y="108"/>
                    <a:pt x="195" y="108"/>
                    <a:pt x="188" y="108"/>
                  </a:cubicBezTo>
                  <a:cubicBezTo>
                    <a:pt x="185" y="92"/>
                    <a:pt x="186" y="59"/>
                    <a:pt x="182" y="45"/>
                  </a:cubicBezTo>
                  <a:cubicBezTo>
                    <a:pt x="176" y="30"/>
                    <a:pt x="161" y="24"/>
                    <a:pt x="144" y="23"/>
                  </a:cubicBezTo>
                  <a:cubicBezTo>
                    <a:pt x="146" y="21"/>
                    <a:pt x="150" y="20"/>
                    <a:pt x="157" y="20"/>
                  </a:cubicBezTo>
                  <a:cubicBezTo>
                    <a:pt x="161" y="20"/>
                    <a:pt x="166" y="20"/>
                    <a:pt x="170" y="20"/>
                  </a:cubicBezTo>
                  <a:cubicBezTo>
                    <a:pt x="180" y="18"/>
                    <a:pt x="183" y="9"/>
                    <a:pt x="184" y="0"/>
                  </a:cubicBezTo>
                  <a:cubicBezTo>
                    <a:pt x="181" y="4"/>
                    <a:pt x="177" y="6"/>
                    <a:pt x="170" y="6"/>
                  </a:cubicBezTo>
                  <a:cubicBezTo>
                    <a:pt x="164" y="6"/>
                    <a:pt x="159" y="6"/>
                    <a:pt x="153" y="6"/>
                  </a:cubicBezTo>
                  <a:cubicBezTo>
                    <a:pt x="144" y="6"/>
                    <a:pt x="140" y="15"/>
                    <a:pt x="139" y="22"/>
                  </a:cubicBezTo>
                  <a:cubicBezTo>
                    <a:pt x="138" y="22"/>
                    <a:pt x="136" y="22"/>
                    <a:pt x="135" y="22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6" name="íṣľíḍè"/>
            <p:cNvSpPr/>
            <p:nvPr/>
          </p:nvSpPr>
          <p:spPr bwMode="auto">
            <a:xfrm>
              <a:off x="1735138" y="2095500"/>
              <a:ext cx="2667000" cy="2670175"/>
            </a:xfrm>
            <a:custGeom>
              <a:avLst/>
              <a:gdLst>
                <a:gd name="T0" fmla="*/ 404 w 809"/>
                <a:gd name="T1" fmla="*/ 0 h 809"/>
                <a:gd name="T2" fmla="*/ 809 w 809"/>
                <a:gd name="T3" fmla="*/ 404 h 809"/>
                <a:gd name="T4" fmla="*/ 404 w 809"/>
                <a:gd name="T5" fmla="*/ 809 h 809"/>
                <a:gd name="T6" fmla="*/ 0 w 809"/>
                <a:gd name="T7" fmla="*/ 404 h 809"/>
                <a:gd name="T8" fmla="*/ 404 w 809"/>
                <a:gd name="T9" fmla="*/ 0 h 809"/>
                <a:gd name="T10" fmla="*/ 404 w 809"/>
                <a:gd name="T11" fmla="*/ 0 h 809"/>
                <a:gd name="T12" fmla="*/ 404 w 809"/>
                <a:gd name="T13" fmla="*/ 14 h 809"/>
                <a:gd name="T14" fmla="*/ 14 w 809"/>
                <a:gd name="T15" fmla="*/ 404 h 809"/>
                <a:gd name="T16" fmla="*/ 404 w 809"/>
                <a:gd name="T17" fmla="*/ 795 h 809"/>
                <a:gd name="T18" fmla="*/ 795 w 809"/>
                <a:gd name="T19" fmla="*/ 404 h 809"/>
                <a:gd name="T20" fmla="*/ 404 w 809"/>
                <a:gd name="T21" fmla="*/ 14 h 8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09" h="809">
                  <a:moveTo>
                    <a:pt x="404" y="0"/>
                  </a:moveTo>
                  <a:cubicBezTo>
                    <a:pt x="627" y="0"/>
                    <a:pt x="809" y="182"/>
                    <a:pt x="809" y="404"/>
                  </a:cubicBezTo>
                  <a:cubicBezTo>
                    <a:pt x="809" y="627"/>
                    <a:pt x="627" y="809"/>
                    <a:pt x="404" y="809"/>
                  </a:cubicBezTo>
                  <a:cubicBezTo>
                    <a:pt x="181" y="809"/>
                    <a:pt x="0" y="627"/>
                    <a:pt x="0" y="404"/>
                  </a:cubicBezTo>
                  <a:cubicBezTo>
                    <a:pt x="0" y="182"/>
                    <a:pt x="181" y="0"/>
                    <a:pt x="404" y="0"/>
                  </a:cubicBezTo>
                  <a:cubicBezTo>
                    <a:pt x="404" y="0"/>
                    <a:pt x="404" y="0"/>
                    <a:pt x="404" y="0"/>
                  </a:cubicBezTo>
                  <a:close/>
                  <a:moveTo>
                    <a:pt x="404" y="14"/>
                  </a:moveTo>
                  <a:cubicBezTo>
                    <a:pt x="189" y="14"/>
                    <a:pt x="14" y="189"/>
                    <a:pt x="14" y="404"/>
                  </a:cubicBezTo>
                  <a:cubicBezTo>
                    <a:pt x="14" y="619"/>
                    <a:pt x="189" y="795"/>
                    <a:pt x="404" y="795"/>
                  </a:cubicBezTo>
                  <a:cubicBezTo>
                    <a:pt x="619" y="795"/>
                    <a:pt x="795" y="619"/>
                    <a:pt x="795" y="404"/>
                  </a:cubicBezTo>
                  <a:cubicBezTo>
                    <a:pt x="795" y="189"/>
                    <a:pt x="619" y="14"/>
                    <a:pt x="404" y="1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7" name="íṡ1idé"/>
            <p:cNvSpPr/>
            <p:nvPr/>
          </p:nvSpPr>
          <p:spPr bwMode="auto">
            <a:xfrm>
              <a:off x="1897063" y="3373438"/>
              <a:ext cx="2333625" cy="1227138"/>
            </a:xfrm>
            <a:custGeom>
              <a:avLst/>
              <a:gdLst>
                <a:gd name="T0" fmla="*/ 21 w 708"/>
                <a:gd name="T1" fmla="*/ 23 h 372"/>
                <a:gd name="T2" fmla="*/ 53 w 708"/>
                <a:gd name="T3" fmla="*/ 35 h 372"/>
                <a:gd name="T4" fmla="*/ 51 w 708"/>
                <a:gd name="T5" fmla="*/ 26 h 372"/>
                <a:gd name="T6" fmla="*/ 18 w 708"/>
                <a:gd name="T7" fmla="*/ 47 h 372"/>
                <a:gd name="T8" fmla="*/ 18 w 708"/>
                <a:gd name="T9" fmla="*/ 88 h 372"/>
                <a:gd name="T10" fmla="*/ 48 w 708"/>
                <a:gd name="T11" fmla="*/ 67 h 372"/>
                <a:gd name="T12" fmla="*/ 18 w 708"/>
                <a:gd name="T13" fmla="*/ 88 h 372"/>
                <a:gd name="T14" fmla="*/ 62 w 708"/>
                <a:gd name="T15" fmla="*/ 109 h 372"/>
                <a:gd name="T16" fmla="*/ 64 w 708"/>
                <a:gd name="T17" fmla="*/ 147 h 372"/>
                <a:gd name="T18" fmla="*/ 42 w 708"/>
                <a:gd name="T19" fmla="*/ 155 h 372"/>
                <a:gd name="T20" fmla="*/ 57 w 708"/>
                <a:gd name="T21" fmla="*/ 206 h 372"/>
                <a:gd name="T22" fmla="*/ 116 w 708"/>
                <a:gd name="T23" fmla="*/ 203 h 372"/>
                <a:gd name="T24" fmla="*/ 93 w 708"/>
                <a:gd name="T25" fmla="*/ 174 h 372"/>
                <a:gd name="T26" fmla="*/ 46 w 708"/>
                <a:gd name="T27" fmla="*/ 181 h 372"/>
                <a:gd name="T28" fmla="*/ 129 w 708"/>
                <a:gd name="T29" fmla="*/ 265 h 372"/>
                <a:gd name="T30" fmla="*/ 149 w 708"/>
                <a:gd name="T31" fmla="*/ 251 h 372"/>
                <a:gd name="T32" fmla="*/ 121 w 708"/>
                <a:gd name="T33" fmla="*/ 221 h 372"/>
                <a:gd name="T34" fmla="*/ 111 w 708"/>
                <a:gd name="T35" fmla="*/ 252 h 372"/>
                <a:gd name="T36" fmla="*/ 164 w 708"/>
                <a:gd name="T37" fmla="*/ 295 h 372"/>
                <a:gd name="T38" fmla="*/ 175 w 708"/>
                <a:gd name="T39" fmla="*/ 321 h 372"/>
                <a:gd name="T40" fmla="*/ 132 w 708"/>
                <a:gd name="T41" fmla="*/ 292 h 372"/>
                <a:gd name="T42" fmla="*/ 146 w 708"/>
                <a:gd name="T43" fmla="*/ 291 h 372"/>
                <a:gd name="T44" fmla="*/ 211 w 708"/>
                <a:gd name="T45" fmla="*/ 283 h 372"/>
                <a:gd name="T46" fmla="*/ 260 w 708"/>
                <a:gd name="T47" fmla="*/ 308 h 372"/>
                <a:gd name="T48" fmla="*/ 205 w 708"/>
                <a:gd name="T49" fmla="*/ 335 h 372"/>
                <a:gd name="T50" fmla="*/ 342 w 708"/>
                <a:gd name="T51" fmla="*/ 329 h 372"/>
                <a:gd name="T52" fmla="*/ 344 w 708"/>
                <a:gd name="T53" fmla="*/ 352 h 372"/>
                <a:gd name="T54" fmla="*/ 303 w 708"/>
                <a:gd name="T55" fmla="*/ 320 h 372"/>
                <a:gd name="T56" fmla="*/ 320 w 708"/>
                <a:gd name="T57" fmla="*/ 364 h 372"/>
                <a:gd name="T58" fmla="*/ 360 w 708"/>
                <a:gd name="T59" fmla="*/ 321 h 372"/>
                <a:gd name="T60" fmla="*/ 416 w 708"/>
                <a:gd name="T61" fmla="*/ 315 h 372"/>
                <a:gd name="T62" fmla="*/ 384 w 708"/>
                <a:gd name="T63" fmla="*/ 368 h 372"/>
                <a:gd name="T64" fmla="*/ 464 w 708"/>
                <a:gd name="T65" fmla="*/ 350 h 372"/>
                <a:gd name="T66" fmla="*/ 433 w 708"/>
                <a:gd name="T67" fmla="*/ 313 h 372"/>
                <a:gd name="T68" fmla="*/ 508 w 708"/>
                <a:gd name="T69" fmla="*/ 337 h 372"/>
                <a:gd name="T70" fmla="*/ 500 w 708"/>
                <a:gd name="T71" fmla="*/ 285 h 372"/>
                <a:gd name="T72" fmla="*/ 483 w 708"/>
                <a:gd name="T73" fmla="*/ 294 h 372"/>
                <a:gd name="T74" fmla="*/ 508 w 708"/>
                <a:gd name="T75" fmla="*/ 337 h 372"/>
                <a:gd name="T76" fmla="*/ 515 w 708"/>
                <a:gd name="T77" fmla="*/ 276 h 372"/>
                <a:gd name="T78" fmla="*/ 548 w 708"/>
                <a:gd name="T79" fmla="*/ 279 h 372"/>
                <a:gd name="T80" fmla="*/ 550 w 708"/>
                <a:gd name="T81" fmla="*/ 283 h 372"/>
                <a:gd name="T82" fmla="*/ 547 w 708"/>
                <a:gd name="T83" fmla="*/ 316 h 372"/>
                <a:gd name="T84" fmla="*/ 609 w 708"/>
                <a:gd name="T85" fmla="*/ 250 h 372"/>
                <a:gd name="T86" fmla="*/ 608 w 708"/>
                <a:gd name="T87" fmla="*/ 227 h 372"/>
                <a:gd name="T88" fmla="*/ 573 w 708"/>
                <a:gd name="T89" fmla="*/ 241 h 372"/>
                <a:gd name="T90" fmla="*/ 609 w 708"/>
                <a:gd name="T91" fmla="*/ 250 h 372"/>
                <a:gd name="T92" fmla="*/ 656 w 708"/>
                <a:gd name="T93" fmla="*/ 184 h 372"/>
                <a:gd name="T94" fmla="*/ 613 w 708"/>
                <a:gd name="T95" fmla="*/ 172 h 372"/>
                <a:gd name="T96" fmla="*/ 625 w 708"/>
                <a:gd name="T97" fmla="*/ 165 h 372"/>
                <a:gd name="T98" fmla="*/ 650 w 708"/>
                <a:gd name="T99" fmla="*/ 169 h 372"/>
                <a:gd name="T100" fmla="*/ 651 w 708"/>
                <a:gd name="T101" fmla="*/ 215 h 372"/>
                <a:gd name="T102" fmla="*/ 635 w 708"/>
                <a:gd name="T103" fmla="*/ 139 h 372"/>
                <a:gd name="T104" fmla="*/ 683 w 708"/>
                <a:gd name="T105" fmla="*/ 137 h 372"/>
                <a:gd name="T106" fmla="*/ 655 w 708"/>
                <a:gd name="T107" fmla="*/ 73 h 372"/>
                <a:gd name="T108" fmla="*/ 690 w 708"/>
                <a:gd name="T109" fmla="*/ 98 h 372"/>
                <a:gd name="T110" fmla="*/ 684 w 708"/>
                <a:gd name="T111" fmla="*/ 17 h 372"/>
                <a:gd name="T112" fmla="*/ 698 w 708"/>
                <a:gd name="T113" fmla="*/ 34 h 372"/>
                <a:gd name="T114" fmla="*/ 659 w 708"/>
                <a:gd name="T115" fmla="*/ 29 h 372"/>
                <a:gd name="T116" fmla="*/ 659 w 708"/>
                <a:gd name="T117" fmla="*/ 11 h 372"/>
                <a:gd name="T118" fmla="*/ 663 w 708"/>
                <a:gd name="T119" fmla="*/ 6 h 3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708" h="372">
                  <a:moveTo>
                    <a:pt x="0" y="6"/>
                  </a:moveTo>
                  <a:cubicBezTo>
                    <a:pt x="19" y="6"/>
                    <a:pt x="19" y="6"/>
                    <a:pt x="19" y="6"/>
                  </a:cubicBezTo>
                  <a:cubicBezTo>
                    <a:pt x="19" y="8"/>
                    <a:pt x="19" y="8"/>
                    <a:pt x="19" y="8"/>
                  </a:cubicBezTo>
                  <a:cubicBezTo>
                    <a:pt x="15" y="9"/>
                    <a:pt x="11" y="11"/>
                    <a:pt x="8" y="14"/>
                  </a:cubicBezTo>
                  <a:cubicBezTo>
                    <a:pt x="5" y="18"/>
                    <a:pt x="4" y="22"/>
                    <a:pt x="4" y="26"/>
                  </a:cubicBezTo>
                  <a:cubicBezTo>
                    <a:pt x="4" y="29"/>
                    <a:pt x="5" y="32"/>
                    <a:pt x="6" y="33"/>
                  </a:cubicBezTo>
                  <a:cubicBezTo>
                    <a:pt x="7" y="35"/>
                    <a:pt x="9" y="36"/>
                    <a:pt x="11" y="36"/>
                  </a:cubicBezTo>
                  <a:cubicBezTo>
                    <a:pt x="14" y="36"/>
                    <a:pt x="18" y="32"/>
                    <a:pt x="21" y="23"/>
                  </a:cubicBezTo>
                  <a:cubicBezTo>
                    <a:pt x="21" y="23"/>
                    <a:pt x="21" y="23"/>
                    <a:pt x="21" y="23"/>
                  </a:cubicBezTo>
                  <a:cubicBezTo>
                    <a:pt x="22" y="22"/>
                    <a:pt x="22" y="22"/>
                    <a:pt x="22" y="21"/>
                  </a:cubicBezTo>
                  <a:cubicBezTo>
                    <a:pt x="25" y="15"/>
                    <a:pt x="27" y="11"/>
                    <a:pt x="30" y="9"/>
                  </a:cubicBezTo>
                  <a:cubicBezTo>
                    <a:pt x="31" y="8"/>
                    <a:pt x="32" y="7"/>
                    <a:pt x="34" y="7"/>
                  </a:cubicBezTo>
                  <a:cubicBezTo>
                    <a:pt x="35" y="6"/>
                    <a:pt x="36" y="6"/>
                    <a:pt x="38" y="6"/>
                  </a:cubicBezTo>
                  <a:cubicBezTo>
                    <a:pt x="43" y="6"/>
                    <a:pt x="47" y="8"/>
                    <a:pt x="50" y="11"/>
                  </a:cubicBezTo>
                  <a:cubicBezTo>
                    <a:pt x="53" y="15"/>
                    <a:pt x="55" y="19"/>
                    <a:pt x="55" y="25"/>
                  </a:cubicBezTo>
                  <a:cubicBezTo>
                    <a:pt x="55" y="28"/>
                    <a:pt x="54" y="31"/>
                    <a:pt x="53" y="35"/>
                  </a:cubicBezTo>
                  <a:cubicBezTo>
                    <a:pt x="52" y="38"/>
                    <a:pt x="51" y="40"/>
                    <a:pt x="51" y="40"/>
                  </a:cubicBezTo>
                  <a:cubicBezTo>
                    <a:pt x="51" y="41"/>
                    <a:pt x="52" y="41"/>
                    <a:pt x="52" y="42"/>
                  </a:cubicBezTo>
                  <a:cubicBezTo>
                    <a:pt x="53" y="42"/>
                    <a:pt x="53" y="42"/>
                    <a:pt x="55" y="42"/>
                  </a:cubicBezTo>
                  <a:cubicBezTo>
                    <a:pt x="55" y="44"/>
                    <a:pt x="55" y="44"/>
                    <a:pt x="55" y="44"/>
                  </a:cubicBezTo>
                  <a:cubicBezTo>
                    <a:pt x="38" y="45"/>
                    <a:pt x="38" y="45"/>
                    <a:pt x="38" y="45"/>
                  </a:cubicBezTo>
                  <a:cubicBezTo>
                    <a:pt x="38" y="43"/>
                    <a:pt x="38" y="43"/>
                    <a:pt x="38" y="43"/>
                  </a:cubicBezTo>
                  <a:cubicBezTo>
                    <a:pt x="42" y="42"/>
                    <a:pt x="45" y="40"/>
                    <a:pt x="48" y="37"/>
                  </a:cubicBezTo>
                  <a:cubicBezTo>
                    <a:pt x="50" y="34"/>
                    <a:pt x="51" y="30"/>
                    <a:pt x="51" y="26"/>
                  </a:cubicBezTo>
                  <a:cubicBezTo>
                    <a:pt x="51" y="24"/>
                    <a:pt x="51" y="22"/>
                    <a:pt x="49" y="20"/>
                  </a:cubicBezTo>
                  <a:cubicBezTo>
                    <a:pt x="48" y="19"/>
                    <a:pt x="47" y="18"/>
                    <a:pt x="45" y="18"/>
                  </a:cubicBezTo>
                  <a:cubicBezTo>
                    <a:pt x="42" y="18"/>
                    <a:pt x="39" y="21"/>
                    <a:pt x="37" y="28"/>
                  </a:cubicBezTo>
                  <a:cubicBezTo>
                    <a:pt x="36" y="29"/>
                    <a:pt x="36" y="29"/>
                    <a:pt x="36" y="29"/>
                  </a:cubicBezTo>
                  <a:cubicBezTo>
                    <a:pt x="34" y="33"/>
                    <a:pt x="33" y="37"/>
                    <a:pt x="32" y="39"/>
                  </a:cubicBezTo>
                  <a:cubicBezTo>
                    <a:pt x="31" y="40"/>
                    <a:pt x="30" y="42"/>
                    <a:pt x="29" y="43"/>
                  </a:cubicBezTo>
                  <a:cubicBezTo>
                    <a:pt x="27" y="44"/>
                    <a:pt x="26" y="45"/>
                    <a:pt x="24" y="46"/>
                  </a:cubicBezTo>
                  <a:cubicBezTo>
                    <a:pt x="22" y="47"/>
                    <a:pt x="20" y="47"/>
                    <a:pt x="18" y="47"/>
                  </a:cubicBezTo>
                  <a:cubicBezTo>
                    <a:pt x="13" y="47"/>
                    <a:pt x="9" y="46"/>
                    <a:pt x="6" y="42"/>
                  </a:cubicBezTo>
                  <a:cubicBezTo>
                    <a:pt x="2" y="38"/>
                    <a:pt x="1" y="34"/>
                    <a:pt x="1" y="28"/>
                  </a:cubicBezTo>
                  <a:cubicBezTo>
                    <a:pt x="1" y="25"/>
                    <a:pt x="1" y="21"/>
                    <a:pt x="2" y="17"/>
                  </a:cubicBezTo>
                  <a:cubicBezTo>
                    <a:pt x="3" y="14"/>
                    <a:pt x="4" y="12"/>
                    <a:pt x="4" y="12"/>
                  </a:cubicBezTo>
                  <a:cubicBezTo>
                    <a:pt x="4" y="11"/>
                    <a:pt x="3" y="10"/>
                    <a:pt x="3" y="9"/>
                  </a:cubicBezTo>
                  <a:cubicBezTo>
                    <a:pt x="2" y="9"/>
                    <a:pt x="1" y="9"/>
                    <a:pt x="0" y="9"/>
                  </a:cubicBezTo>
                  <a:cubicBezTo>
                    <a:pt x="0" y="6"/>
                    <a:pt x="0" y="6"/>
                    <a:pt x="0" y="6"/>
                  </a:cubicBezTo>
                  <a:close/>
                  <a:moveTo>
                    <a:pt x="18" y="88"/>
                  </a:moveTo>
                  <a:cubicBezTo>
                    <a:pt x="16" y="89"/>
                    <a:pt x="14" y="90"/>
                    <a:pt x="13" y="91"/>
                  </a:cubicBezTo>
                  <a:cubicBezTo>
                    <a:pt x="12" y="92"/>
                    <a:pt x="12" y="94"/>
                    <a:pt x="12" y="96"/>
                  </a:cubicBezTo>
                  <a:cubicBezTo>
                    <a:pt x="10" y="96"/>
                    <a:pt x="10" y="96"/>
                    <a:pt x="10" y="96"/>
                  </a:cubicBezTo>
                  <a:cubicBezTo>
                    <a:pt x="5" y="68"/>
                    <a:pt x="5" y="68"/>
                    <a:pt x="5" y="68"/>
                  </a:cubicBezTo>
                  <a:cubicBezTo>
                    <a:pt x="7" y="67"/>
                    <a:pt x="7" y="67"/>
                    <a:pt x="7" y="67"/>
                  </a:cubicBezTo>
                  <a:cubicBezTo>
                    <a:pt x="8" y="70"/>
                    <a:pt x="8" y="71"/>
                    <a:pt x="10" y="72"/>
                  </a:cubicBezTo>
                  <a:cubicBezTo>
                    <a:pt x="11" y="73"/>
                    <a:pt x="13" y="73"/>
                    <a:pt x="16" y="73"/>
                  </a:cubicBezTo>
                  <a:cubicBezTo>
                    <a:pt x="48" y="67"/>
                    <a:pt x="48" y="67"/>
                    <a:pt x="48" y="67"/>
                  </a:cubicBezTo>
                  <a:cubicBezTo>
                    <a:pt x="50" y="66"/>
                    <a:pt x="52" y="66"/>
                    <a:pt x="53" y="64"/>
                  </a:cubicBezTo>
                  <a:cubicBezTo>
                    <a:pt x="54" y="63"/>
                    <a:pt x="54" y="61"/>
                    <a:pt x="54" y="59"/>
                  </a:cubicBezTo>
                  <a:cubicBezTo>
                    <a:pt x="56" y="59"/>
                    <a:pt x="56" y="59"/>
                    <a:pt x="56" y="59"/>
                  </a:cubicBezTo>
                  <a:cubicBezTo>
                    <a:pt x="61" y="88"/>
                    <a:pt x="61" y="88"/>
                    <a:pt x="61" y="88"/>
                  </a:cubicBezTo>
                  <a:cubicBezTo>
                    <a:pt x="59" y="88"/>
                    <a:pt x="59" y="88"/>
                    <a:pt x="59" y="88"/>
                  </a:cubicBezTo>
                  <a:cubicBezTo>
                    <a:pt x="59" y="85"/>
                    <a:pt x="58" y="84"/>
                    <a:pt x="56" y="83"/>
                  </a:cubicBezTo>
                  <a:cubicBezTo>
                    <a:pt x="55" y="82"/>
                    <a:pt x="53" y="82"/>
                    <a:pt x="51" y="83"/>
                  </a:cubicBezTo>
                  <a:cubicBezTo>
                    <a:pt x="18" y="88"/>
                    <a:pt x="18" y="88"/>
                    <a:pt x="18" y="88"/>
                  </a:cubicBezTo>
                  <a:close/>
                  <a:moveTo>
                    <a:pt x="41" y="158"/>
                  </a:moveTo>
                  <a:cubicBezTo>
                    <a:pt x="37" y="157"/>
                    <a:pt x="33" y="155"/>
                    <a:pt x="30" y="152"/>
                  </a:cubicBezTo>
                  <a:cubicBezTo>
                    <a:pt x="27" y="149"/>
                    <a:pt x="24" y="145"/>
                    <a:pt x="23" y="141"/>
                  </a:cubicBezTo>
                  <a:cubicBezTo>
                    <a:pt x="22" y="137"/>
                    <a:pt x="21" y="134"/>
                    <a:pt x="22" y="131"/>
                  </a:cubicBezTo>
                  <a:cubicBezTo>
                    <a:pt x="22" y="128"/>
                    <a:pt x="23" y="125"/>
                    <a:pt x="24" y="122"/>
                  </a:cubicBezTo>
                  <a:cubicBezTo>
                    <a:pt x="26" y="118"/>
                    <a:pt x="28" y="116"/>
                    <a:pt x="31" y="113"/>
                  </a:cubicBezTo>
                  <a:cubicBezTo>
                    <a:pt x="34" y="111"/>
                    <a:pt x="37" y="109"/>
                    <a:pt x="41" y="108"/>
                  </a:cubicBezTo>
                  <a:cubicBezTo>
                    <a:pt x="49" y="105"/>
                    <a:pt x="55" y="106"/>
                    <a:pt x="62" y="109"/>
                  </a:cubicBezTo>
                  <a:cubicBezTo>
                    <a:pt x="68" y="112"/>
                    <a:pt x="72" y="117"/>
                    <a:pt x="75" y="125"/>
                  </a:cubicBezTo>
                  <a:cubicBezTo>
                    <a:pt x="76" y="128"/>
                    <a:pt x="76" y="131"/>
                    <a:pt x="76" y="135"/>
                  </a:cubicBezTo>
                  <a:cubicBezTo>
                    <a:pt x="76" y="138"/>
                    <a:pt x="76" y="140"/>
                    <a:pt x="76" y="140"/>
                  </a:cubicBezTo>
                  <a:cubicBezTo>
                    <a:pt x="76" y="141"/>
                    <a:pt x="77" y="141"/>
                    <a:pt x="77" y="141"/>
                  </a:cubicBezTo>
                  <a:cubicBezTo>
                    <a:pt x="78" y="142"/>
                    <a:pt x="79" y="142"/>
                    <a:pt x="80" y="142"/>
                  </a:cubicBezTo>
                  <a:cubicBezTo>
                    <a:pt x="80" y="144"/>
                    <a:pt x="80" y="144"/>
                    <a:pt x="80" y="144"/>
                  </a:cubicBezTo>
                  <a:cubicBezTo>
                    <a:pt x="65" y="149"/>
                    <a:pt x="65" y="149"/>
                    <a:pt x="65" y="149"/>
                  </a:cubicBezTo>
                  <a:cubicBezTo>
                    <a:pt x="64" y="147"/>
                    <a:pt x="64" y="147"/>
                    <a:pt x="64" y="147"/>
                  </a:cubicBezTo>
                  <a:cubicBezTo>
                    <a:pt x="68" y="145"/>
                    <a:pt x="70" y="142"/>
                    <a:pt x="72" y="139"/>
                  </a:cubicBezTo>
                  <a:cubicBezTo>
                    <a:pt x="73" y="137"/>
                    <a:pt x="73" y="133"/>
                    <a:pt x="72" y="130"/>
                  </a:cubicBezTo>
                  <a:cubicBezTo>
                    <a:pt x="71" y="126"/>
                    <a:pt x="68" y="123"/>
                    <a:pt x="64" y="122"/>
                  </a:cubicBezTo>
                  <a:cubicBezTo>
                    <a:pt x="59" y="121"/>
                    <a:pt x="54" y="122"/>
                    <a:pt x="47" y="124"/>
                  </a:cubicBezTo>
                  <a:cubicBezTo>
                    <a:pt x="40" y="126"/>
                    <a:pt x="34" y="129"/>
                    <a:pt x="31" y="132"/>
                  </a:cubicBezTo>
                  <a:cubicBezTo>
                    <a:pt x="28" y="136"/>
                    <a:pt x="27" y="140"/>
                    <a:pt x="29" y="144"/>
                  </a:cubicBezTo>
                  <a:cubicBezTo>
                    <a:pt x="30" y="146"/>
                    <a:pt x="31" y="149"/>
                    <a:pt x="34" y="151"/>
                  </a:cubicBezTo>
                  <a:cubicBezTo>
                    <a:pt x="36" y="153"/>
                    <a:pt x="39" y="154"/>
                    <a:pt x="42" y="155"/>
                  </a:cubicBezTo>
                  <a:cubicBezTo>
                    <a:pt x="41" y="158"/>
                    <a:pt x="41" y="158"/>
                    <a:pt x="41" y="158"/>
                  </a:cubicBezTo>
                  <a:close/>
                  <a:moveTo>
                    <a:pt x="60" y="193"/>
                  </a:moveTo>
                  <a:cubicBezTo>
                    <a:pt x="73" y="185"/>
                    <a:pt x="73" y="185"/>
                    <a:pt x="73" y="185"/>
                  </a:cubicBezTo>
                  <a:cubicBezTo>
                    <a:pt x="81" y="198"/>
                    <a:pt x="81" y="198"/>
                    <a:pt x="81" y="198"/>
                  </a:cubicBezTo>
                  <a:cubicBezTo>
                    <a:pt x="68" y="207"/>
                    <a:pt x="68" y="207"/>
                    <a:pt x="68" y="207"/>
                  </a:cubicBezTo>
                  <a:cubicBezTo>
                    <a:pt x="66" y="208"/>
                    <a:pt x="64" y="208"/>
                    <a:pt x="63" y="208"/>
                  </a:cubicBezTo>
                  <a:cubicBezTo>
                    <a:pt x="61" y="208"/>
                    <a:pt x="60" y="207"/>
                    <a:pt x="59" y="205"/>
                  </a:cubicBezTo>
                  <a:cubicBezTo>
                    <a:pt x="57" y="206"/>
                    <a:pt x="57" y="206"/>
                    <a:pt x="57" y="206"/>
                  </a:cubicBezTo>
                  <a:cubicBezTo>
                    <a:pt x="72" y="231"/>
                    <a:pt x="72" y="231"/>
                    <a:pt x="72" y="231"/>
                  </a:cubicBezTo>
                  <a:cubicBezTo>
                    <a:pt x="74" y="230"/>
                    <a:pt x="74" y="230"/>
                    <a:pt x="74" y="230"/>
                  </a:cubicBezTo>
                  <a:cubicBezTo>
                    <a:pt x="73" y="228"/>
                    <a:pt x="72" y="226"/>
                    <a:pt x="73" y="224"/>
                  </a:cubicBezTo>
                  <a:cubicBezTo>
                    <a:pt x="73" y="223"/>
                    <a:pt x="75" y="222"/>
                    <a:pt x="77" y="220"/>
                  </a:cubicBezTo>
                  <a:cubicBezTo>
                    <a:pt x="105" y="203"/>
                    <a:pt x="105" y="203"/>
                    <a:pt x="105" y="203"/>
                  </a:cubicBezTo>
                  <a:cubicBezTo>
                    <a:pt x="107" y="201"/>
                    <a:pt x="109" y="201"/>
                    <a:pt x="110" y="201"/>
                  </a:cubicBezTo>
                  <a:cubicBezTo>
                    <a:pt x="112" y="201"/>
                    <a:pt x="113" y="202"/>
                    <a:pt x="114" y="204"/>
                  </a:cubicBezTo>
                  <a:cubicBezTo>
                    <a:pt x="116" y="203"/>
                    <a:pt x="116" y="203"/>
                    <a:pt x="116" y="203"/>
                  </a:cubicBezTo>
                  <a:cubicBezTo>
                    <a:pt x="101" y="179"/>
                    <a:pt x="101" y="179"/>
                    <a:pt x="101" y="179"/>
                  </a:cubicBezTo>
                  <a:cubicBezTo>
                    <a:pt x="99" y="180"/>
                    <a:pt x="99" y="180"/>
                    <a:pt x="99" y="180"/>
                  </a:cubicBezTo>
                  <a:cubicBezTo>
                    <a:pt x="100" y="182"/>
                    <a:pt x="101" y="183"/>
                    <a:pt x="100" y="185"/>
                  </a:cubicBezTo>
                  <a:cubicBezTo>
                    <a:pt x="100" y="186"/>
                    <a:pt x="98" y="188"/>
                    <a:pt x="96" y="189"/>
                  </a:cubicBezTo>
                  <a:cubicBezTo>
                    <a:pt x="85" y="196"/>
                    <a:pt x="85" y="196"/>
                    <a:pt x="85" y="196"/>
                  </a:cubicBezTo>
                  <a:cubicBezTo>
                    <a:pt x="76" y="183"/>
                    <a:pt x="76" y="183"/>
                    <a:pt x="76" y="183"/>
                  </a:cubicBezTo>
                  <a:cubicBezTo>
                    <a:pt x="88" y="176"/>
                    <a:pt x="88" y="176"/>
                    <a:pt x="88" y="176"/>
                  </a:cubicBezTo>
                  <a:cubicBezTo>
                    <a:pt x="90" y="174"/>
                    <a:pt x="92" y="174"/>
                    <a:pt x="93" y="174"/>
                  </a:cubicBezTo>
                  <a:cubicBezTo>
                    <a:pt x="95" y="174"/>
                    <a:pt x="96" y="175"/>
                    <a:pt x="98" y="177"/>
                  </a:cubicBezTo>
                  <a:cubicBezTo>
                    <a:pt x="99" y="176"/>
                    <a:pt x="99" y="176"/>
                    <a:pt x="99" y="176"/>
                  </a:cubicBezTo>
                  <a:cubicBezTo>
                    <a:pt x="84" y="152"/>
                    <a:pt x="84" y="152"/>
                    <a:pt x="84" y="152"/>
                  </a:cubicBezTo>
                  <a:cubicBezTo>
                    <a:pt x="82" y="153"/>
                    <a:pt x="82" y="153"/>
                    <a:pt x="82" y="153"/>
                  </a:cubicBezTo>
                  <a:cubicBezTo>
                    <a:pt x="83" y="155"/>
                    <a:pt x="84" y="157"/>
                    <a:pt x="83" y="158"/>
                  </a:cubicBezTo>
                  <a:cubicBezTo>
                    <a:pt x="83" y="159"/>
                    <a:pt x="82" y="161"/>
                    <a:pt x="79" y="162"/>
                  </a:cubicBezTo>
                  <a:cubicBezTo>
                    <a:pt x="52" y="180"/>
                    <a:pt x="52" y="180"/>
                    <a:pt x="52" y="180"/>
                  </a:cubicBezTo>
                  <a:cubicBezTo>
                    <a:pt x="49" y="181"/>
                    <a:pt x="47" y="182"/>
                    <a:pt x="46" y="181"/>
                  </a:cubicBezTo>
                  <a:cubicBezTo>
                    <a:pt x="44" y="181"/>
                    <a:pt x="43" y="180"/>
                    <a:pt x="42" y="178"/>
                  </a:cubicBezTo>
                  <a:cubicBezTo>
                    <a:pt x="40" y="179"/>
                    <a:pt x="40" y="179"/>
                    <a:pt x="40" y="179"/>
                  </a:cubicBezTo>
                  <a:cubicBezTo>
                    <a:pt x="56" y="204"/>
                    <a:pt x="56" y="204"/>
                    <a:pt x="56" y="204"/>
                  </a:cubicBezTo>
                  <a:cubicBezTo>
                    <a:pt x="57" y="203"/>
                    <a:pt x="57" y="203"/>
                    <a:pt x="57" y="203"/>
                  </a:cubicBezTo>
                  <a:cubicBezTo>
                    <a:pt x="56" y="201"/>
                    <a:pt x="56" y="199"/>
                    <a:pt x="56" y="197"/>
                  </a:cubicBezTo>
                  <a:cubicBezTo>
                    <a:pt x="56" y="196"/>
                    <a:pt x="58" y="195"/>
                    <a:pt x="60" y="193"/>
                  </a:cubicBezTo>
                  <a:cubicBezTo>
                    <a:pt x="60" y="193"/>
                    <a:pt x="60" y="193"/>
                    <a:pt x="60" y="193"/>
                  </a:cubicBezTo>
                  <a:close/>
                  <a:moveTo>
                    <a:pt x="129" y="265"/>
                  </a:moveTo>
                  <a:cubicBezTo>
                    <a:pt x="146" y="249"/>
                    <a:pt x="146" y="249"/>
                    <a:pt x="146" y="249"/>
                  </a:cubicBezTo>
                  <a:cubicBezTo>
                    <a:pt x="148" y="247"/>
                    <a:pt x="149" y="245"/>
                    <a:pt x="149" y="244"/>
                  </a:cubicBezTo>
                  <a:cubicBezTo>
                    <a:pt x="150" y="242"/>
                    <a:pt x="149" y="241"/>
                    <a:pt x="147" y="239"/>
                  </a:cubicBezTo>
                  <a:cubicBezTo>
                    <a:pt x="149" y="238"/>
                    <a:pt x="149" y="238"/>
                    <a:pt x="149" y="238"/>
                  </a:cubicBezTo>
                  <a:cubicBezTo>
                    <a:pt x="160" y="250"/>
                    <a:pt x="160" y="250"/>
                    <a:pt x="160" y="250"/>
                  </a:cubicBezTo>
                  <a:cubicBezTo>
                    <a:pt x="159" y="251"/>
                    <a:pt x="159" y="251"/>
                    <a:pt x="159" y="251"/>
                  </a:cubicBezTo>
                  <a:cubicBezTo>
                    <a:pt x="157" y="249"/>
                    <a:pt x="155" y="248"/>
                    <a:pt x="154" y="248"/>
                  </a:cubicBezTo>
                  <a:cubicBezTo>
                    <a:pt x="152" y="248"/>
                    <a:pt x="151" y="249"/>
                    <a:pt x="149" y="251"/>
                  </a:cubicBezTo>
                  <a:cubicBezTo>
                    <a:pt x="132" y="267"/>
                    <a:pt x="132" y="267"/>
                    <a:pt x="132" y="267"/>
                  </a:cubicBezTo>
                  <a:cubicBezTo>
                    <a:pt x="129" y="270"/>
                    <a:pt x="127" y="271"/>
                    <a:pt x="125" y="272"/>
                  </a:cubicBezTo>
                  <a:cubicBezTo>
                    <a:pt x="123" y="273"/>
                    <a:pt x="121" y="274"/>
                    <a:pt x="119" y="274"/>
                  </a:cubicBezTo>
                  <a:cubicBezTo>
                    <a:pt x="116" y="274"/>
                    <a:pt x="114" y="273"/>
                    <a:pt x="111" y="272"/>
                  </a:cubicBezTo>
                  <a:cubicBezTo>
                    <a:pt x="108" y="270"/>
                    <a:pt x="105" y="268"/>
                    <a:pt x="103" y="265"/>
                  </a:cubicBezTo>
                  <a:cubicBezTo>
                    <a:pt x="98" y="260"/>
                    <a:pt x="96" y="256"/>
                    <a:pt x="96" y="251"/>
                  </a:cubicBezTo>
                  <a:cubicBezTo>
                    <a:pt x="96" y="246"/>
                    <a:pt x="98" y="242"/>
                    <a:pt x="103" y="238"/>
                  </a:cubicBezTo>
                  <a:cubicBezTo>
                    <a:pt x="121" y="221"/>
                    <a:pt x="121" y="221"/>
                    <a:pt x="121" y="221"/>
                  </a:cubicBezTo>
                  <a:cubicBezTo>
                    <a:pt x="122" y="219"/>
                    <a:pt x="123" y="217"/>
                    <a:pt x="124" y="216"/>
                  </a:cubicBezTo>
                  <a:cubicBezTo>
                    <a:pt x="124" y="215"/>
                    <a:pt x="123" y="213"/>
                    <a:pt x="121" y="211"/>
                  </a:cubicBezTo>
                  <a:cubicBezTo>
                    <a:pt x="123" y="210"/>
                    <a:pt x="123" y="210"/>
                    <a:pt x="123" y="210"/>
                  </a:cubicBezTo>
                  <a:cubicBezTo>
                    <a:pt x="143" y="231"/>
                    <a:pt x="143" y="231"/>
                    <a:pt x="143" y="231"/>
                  </a:cubicBezTo>
                  <a:cubicBezTo>
                    <a:pt x="141" y="232"/>
                    <a:pt x="141" y="232"/>
                    <a:pt x="141" y="232"/>
                  </a:cubicBezTo>
                  <a:cubicBezTo>
                    <a:pt x="140" y="231"/>
                    <a:pt x="138" y="230"/>
                    <a:pt x="137" y="230"/>
                  </a:cubicBezTo>
                  <a:cubicBezTo>
                    <a:pt x="135" y="230"/>
                    <a:pt x="133" y="231"/>
                    <a:pt x="131" y="233"/>
                  </a:cubicBezTo>
                  <a:cubicBezTo>
                    <a:pt x="111" y="252"/>
                    <a:pt x="111" y="252"/>
                    <a:pt x="111" y="252"/>
                  </a:cubicBezTo>
                  <a:cubicBezTo>
                    <a:pt x="108" y="254"/>
                    <a:pt x="106" y="257"/>
                    <a:pt x="106" y="259"/>
                  </a:cubicBezTo>
                  <a:cubicBezTo>
                    <a:pt x="106" y="262"/>
                    <a:pt x="107" y="264"/>
                    <a:pt x="109" y="267"/>
                  </a:cubicBezTo>
                  <a:cubicBezTo>
                    <a:pt x="112" y="270"/>
                    <a:pt x="115" y="271"/>
                    <a:pt x="118" y="271"/>
                  </a:cubicBezTo>
                  <a:cubicBezTo>
                    <a:pt x="122" y="270"/>
                    <a:pt x="125" y="268"/>
                    <a:pt x="129" y="265"/>
                  </a:cubicBezTo>
                  <a:cubicBezTo>
                    <a:pt x="129" y="265"/>
                    <a:pt x="129" y="265"/>
                    <a:pt x="129" y="265"/>
                  </a:cubicBezTo>
                  <a:close/>
                  <a:moveTo>
                    <a:pt x="146" y="291"/>
                  </a:moveTo>
                  <a:cubicBezTo>
                    <a:pt x="153" y="287"/>
                    <a:pt x="153" y="287"/>
                    <a:pt x="153" y="287"/>
                  </a:cubicBezTo>
                  <a:cubicBezTo>
                    <a:pt x="164" y="295"/>
                    <a:pt x="164" y="295"/>
                    <a:pt x="164" y="295"/>
                  </a:cubicBezTo>
                  <a:cubicBezTo>
                    <a:pt x="161" y="304"/>
                    <a:pt x="161" y="304"/>
                    <a:pt x="161" y="304"/>
                  </a:cubicBezTo>
                  <a:cubicBezTo>
                    <a:pt x="161" y="305"/>
                    <a:pt x="161" y="305"/>
                    <a:pt x="160" y="305"/>
                  </a:cubicBezTo>
                  <a:cubicBezTo>
                    <a:pt x="160" y="306"/>
                    <a:pt x="160" y="306"/>
                    <a:pt x="160" y="306"/>
                  </a:cubicBezTo>
                  <a:cubicBezTo>
                    <a:pt x="159" y="307"/>
                    <a:pt x="158" y="308"/>
                    <a:pt x="158" y="308"/>
                  </a:cubicBezTo>
                  <a:cubicBezTo>
                    <a:pt x="157" y="307"/>
                    <a:pt x="155" y="307"/>
                    <a:pt x="153" y="305"/>
                  </a:cubicBezTo>
                  <a:cubicBezTo>
                    <a:pt x="152" y="307"/>
                    <a:pt x="152" y="307"/>
                    <a:pt x="152" y="307"/>
                  </a:cubicBezTo>
                  <a:cubicBezTo>
                    <a:pt x="174" y="322"/>
                    <a:pt x="174" y="322"/>
                    <a:pt x="174" y="322"/>
                  </a:cubicBezTo>
                  <a:cubicBezTo>
                    <a:pt x="175" y="321"/>
                    <a:pt x="175" y="321"/>
                    <a:pt x="175" y="321"/>
                  </a:cubicBezTo>
                  <a:cubicBezTo>
                    <a:pt x="174" y="320"/>
                    <a:pt x="174" y="320"/>
                    <a:pt x="173" y="319"/>
                  </a:cubicBezTo>
                  <a:cubicBezTo>
                    <a:pt x="173" y="318"/>
                    <a:pt x="173" y="316"/>
                    <a:pt x="174" y="315"/>
                  </a:cubicBezTo>
                  <a:cubicBezTo>
                    <a:pt x="186" y="268"/>
                    <a:pt x="186" y="268"/>
                    <a:pt x="186" y="268"/>
                  </a:cubicBezTo>
                  <a:cubicBezTo>
                    <a:pt x="181" y="264"/>
                    <a:pt x="181" y="264"/>
                    <a:pt x="181" y="264"/>
                  </a:cubicBezTo>
                  <a:cubicBezTo>
                    <a:pt x="141" y="290"/>
                    <a:pt x="141" y="290"/>
                    <a:pt x="141" y="290"/>
                  </a:cubicBezTo>
                  <a:cubicBezTo>
                    <a:pt x="139" y="291"/>
                    <a:pt x="138" y="291"/>
                    <a:pt x="137" y="292"/>
                  </a:cubicBezTo>
                  <a:cubicBezTo>
                    <a:pt x="135" y="292"/>
                    <a:pt x="134" y="291"/>
                    <a:pt x="133" y="291"/>
                  </a:cubicBezTo>
                  <a:cubicBezTo>
                    <a:pt x="132" y="292"/>
                    <a:pt x="132" y="292"/>
                    <a:pt x="132" y="292"/>
                  </a:cubicBezTo>
                  <a:cubicBezTo>
                    <a:pt x="145" y="301"/>
                    <a:pt x="145" y="301"/>
                    <a:pt x="145" y="301"/>
                  </a:cubicBezTo>
                  <a:cubicBezTo>
                    <a:pt x="146" y="300"/>
                    <a:pt x="146" y="300"/>
                    <a:pt x="146" y="300"/>
                  </a:cubicBezTo>
                  <a:cubicBezTo>
                    <a:pt x="145" y="299"/>
                    <a:pt x="145" y="299"/>
                    <a:pt x="145" y="299"/>
                  </a:cubicBezTo>
                  <a:cubicBezTo>
                    <a:pt x="144" y="298"/>
                    <a:pt x="143" y="297"/>
                    <a:pt x="143" y="296"/>
                  </a:cubicBezTo>
                  <a:cubicBezTo>
                    <a:pt x="142" y="295"/>
                    <a:pt x="143" y="294"/>
                    <a:pt x="143" y="293"/>
                  </a:cubicBezTo>
                  <a:cubicBezTo>
                    <a:pt x="144" y="293"/>
                    <a:pt x="144" y="293"/>
                    <a:pt x="144" y="292"/>
                  </a:cubicBezTo>
                  <a:cubicBezTo>
                    <a:pt x="145" y="292"/>
                    <a:pt x="145" y="292"/>
                    <a:pt x="146" y="291"/>
                  </a:cubicBezTo>
                  <a:cubicBezTo>
                    <a:pt x="146" y="291"/>
                    <a:pt x="146" y="291"/>
                    <a:pt x="146" y="291"/>
                  </a:cubicBezTo>
                  <a:close/>
                  <a:moveTo>
                    <a:pt x="156" y="285"/>
                  </a:moveTo>
                  <a:cubicBezTo>
                    <a:pt x="169" y="276"/>
                    <a:pt x="169" y="276"/>
                    <a:pt x="169" y="276"/>
                  </a:cubicBezTo>
                  <a:cubicBezTo>
                    <a:pt x="164" y="291"/>
                    <a:pt x="164" y="291"/>
                    <a:pt x="164" y="291"/>
                  </a:cubicBezTo>
                  <a:cubicBezTo>
                    <a:pt x="156" y="285"/>
                    <a:pt x="156" y="285"/>
                    <a:pt x="156" y="285"/>
                  </a:cubicBezTo>
                  <a:close/>
                  <a:moveTo>
                    <a:pt x="213" y="294"/>
                  </a:moveTo>
                  <a:cubicBezTo>
                    <a:pt x="214" y="292"/>
                    <a:pt x="214" y="290"/>
                    <a:pt x="214" y="288"/>
                  </a:cubicBezTo>
                  <a:cubicBezTo>
                    <a:pt x="213" y="287"/>
                    <a:pt x="212" y="286"/>
                    <a:pt x="210" y="285"/>
                  </a:cubicBezTo>
                  <a:cubicBezTo>
                    <a:pt x="211" y="283"/>
                    <a:pt x="211" y="283"/>
                    <a:pt x="211" y="283"/>
                  </a:cubicBezTo>
                  <a:cubicBezTo>
                    <a:pt x="230" y="292"/>
                    <a:pt x="230" y="292"/>
                    <a:pt x="230" y="292"/>
                  </a:cubicBezTo>
                  <a:cubicBezTo>
                    <a:pt x="239" y="329"/>
                    <a:pt x="239" y="329"/>
                    <a:pt x="239" y="329"/>
                  </a:cubicBezTo>
                  <a:cubicBezTo>
                    <a:pt x="248" y="311"/>
                    <a:pt x="248" y="311"/>
                    <a:pt x="248" y="311"/>
                  </a:cubicBezTo>
                  <a:cubicBezTo>
                    <a:pt x="249" y="308"/>
                    <a:pt x="250" y="306"/>
                    <a:pt x="249" y="305"/>
                  </a:cubicBezTo>
                  <a:cubicBezTo>
                    <a:pt x="249" y="304"/>
                    <a:pt x="248" y="302"/>
                    <a:pt x="245" y="301"/>
                  </a:cubicBezTo>
                  <a:cubicBezTo>
                    <a:pt x="246" y="299"/>
                    <a:pt x="246" y="299"/>
                    <a:pt x="246" y="299"/>
                  </a:cubicBezTo>
                  <a:cubicBezTo>
                    <a:pt x="261" y="306"/>
                    <a:pt x="261" y="306"/>
                    <a:pt x="261" y="306"/>
                  </a:cubicBezTo>
                  <a:cubicBezTo>
                    <a:pt x="260" y="308"/>
                    <a:pt x="260" y="308"/>
                    <a:pt x="260" y="308"/>
                  </a:cubicBezTo>
                  <a:cubicBezTo>
                    <a:pt x="258" y="307"/>
                    <a:pt x="256" y="307"/>
                    <a:pt x="255" y="308"/>
                  </a:cubicBezTo>
                  <a:cubicBezTo>
                    <a:pt x="254" y="308"/>
                    <a:pt x="252" y="310"/>
                    <a:pt x="251" y="312"/>
                  </a:cubicBezTo>
                  <a:cubicBezTo>
                    <a:pt x="234" y="350"/>
                    <a:pt x="234" y="350"/>
                    <a:pt x="234" y="350"/>
                  </a:cubicBezTo>
                  <a:cubicBezTo>
                    <a:pt x="228" y="348"/>
                    <a:pt x="228" y="348"/>
                    <a:pt x="228" y="348"/>
                  </a:cubicBezTo>
                  <a:cubicBezTo>
                    <a:pt x="215" y="297"/>
                    <a:pt x="215" y="297"/>
                    <a:pt x="215" y="297"/>
                  </a:cubicBezTo>
                  <a:cubicBezTo>
                    <a:pt x="202" y="325"/>
                    <a:pt x="202" y="325"/>
                    <a:pt x="202" y="325"/>
                  </a:cubicBezTo>
                  <a:cubicBezTo>
                    <a:pt x="201" y="328"/>
                    <a:pt x="200" y="330"/>
                    <a:pt x="201" y="331"/>
                  </a:cubicBezTo>
                  <a:cubicBezTo>
                    <a:pt x="201" y="332"/>
                    <a:pt x="203" y="334"/>
                    <a:pt x="205" y="335"/>
                  </a:cubicBezTo>
                  <a:cubicBezTo>
                    <a:pt x="204" y="337"/>
                    <a:pt x="204" y="337"/>
                    <a:pt x="204" y="337"/>
                  </a:cubicBezTo>
                  <a:cubicBezTo>
                    <a:pt x="189" y="329"/>
                    <a:pt x="189" y="329"/>
                    <a:pt x="189" y="329"/>
                  </a:cubicBezTo>
                  <a:cubicBezTo>
                    <a:pt x="190" y="328"/>
                    <a:pt x="190" y="328"/>
                    <a:pt x="190" y="328"/>
                  </a:cubicBezTo>
                  <a:cubicBezTo>
                    <a:pt x="192" y="329"/>
                    <a:pt x="194" y="329"/>
                    <a:pt x="195" y="328"/>
                  </a:cubicBezTo>
                  <a:cubicBezTo>
                    <a:pt x="196" y="328"/>
                    <a:pt x="198" y="326"/>
                    <a:pt x="199" y="324"/>
                  </a:cubicBezTo>
                  <a:cubicBezTo>
                    <a:pt x="213" y="294"/>
                    <a:pt x="213" y="294"/>
                    <a:pt x="213" y="294"/>
                  </a:cubicBezTo>
                  <a:close/>
                  <a:moveTo>
                    <a:pt x="340" y="352"/>
                  </a:moveTo>
                  <a:cubicBezTo>
                    <a:pt x="342" y="329"/>
                    <a:pt x="342" y="329"/>
                    <a:pt x="342" y="329"/>
                  </a:cubicBezTo>
                  <a:cubicBezTo>
                    <a:pt x="342" y="326"/>
                    <a:pt x="342" y="324"/>
                    <a:pt x="341" y="323"/>
                  </a:cubicBezTo>
                  <a:cubicBezTo>
                    <a:pt x="340" y="322"/>
                    <a:pt x="339" y="321"/>
                    <a:pt x="336" y="321"/>
                  </a:cubicBezTo>
                  <a:cubicBezTo>
                    <a:pt x="337" y="319"/>
                    <a:pt x="337" y="319"/>
                    <a:pt x="337" y="319"/>
                  </a:cubicBezTo>
                  <a:cubicBezTo>
                    <a:pt x="353" y="320"/>
                    <a:pt x="353" y="320"/>
                    <a:pt x="353" y="320"/>
                  </a:cubicBezTo>
                  <a:cubicBezTo>
                    <a:pt x="353" y="322"/>
                    <a:pt x="353" y="322"/>
                    <a:pt x="353" y="322"/>
                  </a:cubicBezTo>
                  <a:cubicBezTo>
                    <a:pt x="351" y="322"/>
                    <a:pt x="349" y="323"/>
                    <a:pt x="348" y="324"/>
                  </a:cubicBezTo>
                  <a:cubicBezTo>
                    <a:pt x="347" y="325"/>
                    <a:pt x="346" y="327"/>
                    <a:pt x="346" y="329"/>
                  </a:cubicBezTo>
                  <a:cubicBezTo>
                    <a:pt x="344" y="352"/>
                    <a:pt x="344" y="352"/>
                    <a:pt x="344" y="352"/>
                  </a:cubicBezTo>
                  <a:cubicBezTo>
                    <a:pt x="343" y="356"/>
                    <a:pt x="343" y="359"/>
                    <a:pt x="342" y="361"/>
                  </a:cubicBezTo>
                  <a:cubicBezTo>
                    <a:pt x="341" y="363"/>
                    <a:pt x="340" y="364"/>
                    <a:pt x="339" y="366"/>
                  </a:cubicBezTo>
                  <a:cubicBezTo>
                    <a:pt x="337" y="368"/>
                    <a:pt x="334" y="369"/>
                    <a:pt x="331" y="370"/>
                  </a:cubicBezTo>
                  <a:cubicBezTo>
                    <a:pt x="328" y="371"/>
                    <a:pt x="325" y="371"/>
                    <a:pt x="321" y="371"/>
                  </a:cubicBezTo>
                  <a:cubicBezTo>
                    <a:pt x="314" y="370"/>
                    <a:pt x="309" y="368"/>
                    <a:pt x="306" y="365"/>
                  </a:cubicBezTo>
                  <a:cubicBezTo>
                    <a:pt x="303" y="361"/>
                    <a:pt x="302" y="356"/>
                    <a:pt x="302" y="350"/>
                  </a:cubicBezTo>
                  <a:cubicBezTo>
                    <a:pt x="304" y="326"/>
                    <a:pt x="304" y="326"/>
                    <a:pt x="304" y="326"/>
                  </a:cubicBezTo>
                  <a:cubicBezTo>
                    <a:pt x="305" y="323"/>
                    <a:pt x="304" y="321"/>
                    <a:pt x="303" y="320"/>
                  </a:cubicBezTo>
                  <a:cubicBezTo>
                    <a:pt x="303" y="319"/>
                    <a:pt x="301" y="318"/>
                    <a:pt x="299" y="318"/>
                  </a:cubicBezTo>
                  <a:cubicBezTo>
                    <a:pt x="299" y="316"/>
                    <a:pt x="299" y="316"/>
                    <a:pt x="299" y="316"/>
                  </a:cubicBezTo>
                  <a:cubicBezTo>
                    <a:pt x="328" y="318"/>
                    <a:pt x="328" y="318"/>
                    <a:pt x="328" y="318"/>
                  </a:cubicBezTo>
                  <a:cubicBezTo>
                    <a:pt x="328" y="320"/>
                    <a:pt x="328" y="320"/>
                    <a:pt x="328" y="320"/>
                  </a:cubicBezTo>
                  <a:cubicBezTo>
                    <a:pt x="325" y="320"/>
                    <a:pt x="323" y="321"/>
                    <a:pt x="322" y="322"/>
                  </a:cubicBezTo>
                  <a:cubicBezTo>
                    <a:pt x="321" y="323"/>
                    <a:pt x="321" y="324"/>
                    <a:pt x="320" y="327"/>
                  </a:cubicBezTo>
                  <a:cubicBezTo>
                    <a:pt x="318" y="355"/>
                    <a:pt x="318" y="355"/>
                    <a:pt x="318" y="355"/>
                  </a:cubicBezTo>
                  <a:cubicBezTo>
                    <a:pt x="318" y="359"/>
                    <a:pt x="318" y="362"/>
                    <a:pt x="320" y="364"/>
                  </a:cubicBezTo>
                  <a:cubicBezTo>
                    <a:pt x="321" y="366"/>
                    <a:pt x="323" y="367"/>
                    <a:pt x="327" y="367"/>
                  </a:cubicBezTo>
                  <a:cubicBezTo>
                    <a:pt x="331" y="367"/>
                    <a:pt x="334" y="366"/>
                    <a:pt x="336" y="364"/>
                  </a:cubicBezTo>
                  <a:cubicBezTo>
                    <a:pt x="338" y="361"/>
                    <a:pt x="340" y="358"/>
                    <a:pt x="340" y="352"/>
                  </a:cubicBezTo>
                  <a:cubicBezTo>
                    <a:pt x="340" y="352"/>
                    <a:pt x="340" y="352"/>
                    <a:pt x="340" y="352"/>
                  </a:cubicBezTo>
                  <a:close/>
                  <a:moveTo>
                    <a:pt x="368" y="329"/>
                  </a:moveTo>
                  <a:cubicBezTo>
                    <a:pt x="368" y="327"/>
                    <a:pt x="367" y="325"/>
                    <a:pt x="366" y="324"/>
                  </a:cubicBezTo>
                  <a:cubicBezTo>
                    <a:pt x="365" y="323"/>
                    <a:pt x="363" y="323"/>
                    <a:pt x="361" y="323"/>
                  </a:cubicBezTo>
                  <a:cubicBezTo>
                    <a:pt x="360" y="321"/>
                    <a:pt x="360" y="321"/>
                    <a:pt x="360" y="321"/>
                  </a:cubicBezTo>
                  <a:cubicBezTo>
                    <a:pt x="382" y="318"/>
                    <a:pt x="382" y="318"/>
                    <a:pt x="382" y="318"/>
                  </a:cubicBezTo>
                  <a:cubicBezTo>
                    <a:pt x="410" y="344"/>
                    <a:pt x="410" y="344"/>
                    <a:pt x="410" y="344"/>
                  </a:cubicBezTo>
                  <a:cubicBezTo>
                    <a:pt x="407" y="324"/>
                    <a:pt x="407" y="324"/>
                    <a:pt x="407" y="324"/>
                  </a:cubicBezTo>
                  <a:cubicBezTo>
                    <a:pt x="407" y="321"/>
                    <a:pt x="406" y="320"/>
                    <a:pt x="405" y="319"/>
                  </a:cubicBezTo>
                  <a:cubicBezTo>
                    <a:pt x="404" y="318"/>
                    <a:pt x="402" y="317"/>
                    <a:pt x="400" y="317"/>
                  </a:cubicBezTo>
                  <a:cubicBezTo>
                    <a:pt x="399" y="316"/>
                    <a:pt x="399" y="316"/>
                    <a:pt x="399" y="316"/>
                  </a:cubicBezTo>
                  <a:cubicBezTo>
                    <a:pt x="416" y="313"/>
                    <a:pt x="416" y="313"/>
                    <a:pt x="416" y="313"/>
                  </a:cubicBezTo>
                  <a:cubicBezTo>
                    <a:pt x="416" y="315"/>
                    <a:pt x="416" y="315"/>
                    <a:pt x="416" y="315"/>
                  </a:cubicBezTo>
                  <a:cubicBezTo>
                    <a:pt x="414" y="316"/>
                    <a:pt x="412" y="316"/>
                    <a:pt x="411" y="318"/>
                  </a:cubicBezTo>
                  <a:cubicBezTo>
                    <a:pt x="410" y="319"/>
                    <a:pt x="410" y="321"/>
                    <a:pt x="411" y="323"/>
                  </a:cubicBezTo>
                  <a:cubicBezTo>
                    <a:pt x="416" y="365"/>
                    <a:pt x="416" y="365"/>
                    <a:pt x="416" y="365"/>
                  </a:cubicBezTo>
                  <a:cubicBezTo>
                    <a:pt x="411" y="366"/>
                    <a:pt x="411" y="366"/>
                    <a:pt x="411" y="366"/>
                  </a:cubicBezTo>
                  <a:cubicBezTo>
                    <a:pt x="372" y="330"/>
                    <a:pt x="372" y="330"/>
                    <a:pt x="372" y="330"/>
                  </a:cubicBezTo>
                  <a:cubicBezTo>
                    <a:pt x="376" y="361"/>
                    <a:pt x="376" y="361"/>
                    <a:pt x="376" y="361"/>
                  </a:cubicBezTo>
                  <a:cubicBezTo>
                    <a:pt x="377" y="364"/>
                    <a:pt x="377" y="366"/>
                    <a:pt x="379" y="367"/>
                  </a:cubicBezTo>
                  <a:cubicBezTo>
                    <a:pt x="380" y="368"/>
                    <a:pt x="381" y="368"/>
                    <a:pt x="384" y="368"/>
                  </a:cubicBezTo>
                  <a:cubicBezTo>
                    <a:pt x="384" y="370"/>
                    <a:pt x="384" y="370"/>
                    <a:pt x="384" y="370"/>
                  </a:cubicBezTo>
                  <a:cubicBezTo>
                    <a:pt x="368" y="372"/>
                    <a:pt x="368" y="372"/>
                    <a:pt x="368" y="372"/>
                  </a:cubicBezTo>
                  <a:cubicBezTo>
                    <a:pt x="367" y="370"/>
                    <a:pt x="367" y="370"/>
                    <a:pt x="367" y="370"/>
                  </a:cubicBezTo>
                  <a:cubicBezTo>
                    <a:pt x="370" y="370"/>
                    <a:pt x="371" y="369"/>
                    <a:pt x="372" y="368"/>
                  </a:cubicBezTo>
                  <a:cubicBezTo>
                    <a:pt x="373" y="366"/>
                    <a:pt x="373" y="364"/>
                    <a:pt x="373" y="362"/>
                  </a:cubicBezTo>
                  <a:cubicBezTo>
                    <a:pt x="368" y="329"/>
                    <a:pt x="368" y="329"/>
                    <a:pt x="368" y="329"/>
                  </a:cubicBezTo>
                  <a:close/>
                  <a:moveTo>
                    <a:pt x="461" y="345"/>
                  </a:moveTo>
                  <a:cubicBezTo>
                    <a:pt x="462" y="348"/>
                    <a:pt x="463" y="349"/>
                    <a:pt x="464" y="350"/>
                  </a:cubicBezTo>
                  <a:cubicBezTo>
                    <a:pt x="465" y="351"/>
                    <a:pt x="467" y="351"/>
                    <a:pt x="469" y="351"/>
                  </a:cubicBezTo>
                  <a:cubicBezTo>
                    <a:pt x="470" y="352"/>
                    <a:pt x="470" y="352"/>
                    <a:pt x="470" y="352"/>
                  </a:cubicBezTo>
                  <a:cubicBezTo>
                    <a:pt x="442" y="360"/>
                    <a:pt x="442" y="360"/>
                    <a:pt x="442" y="360"/>
                  </a:cubicBezTo>
                  <a:cubicBezTo>
                    <a:pt x="441" y="359"/>
                    <a:pt x="441" y="359"/>
                    <a:pt x="441" y="359"/>
                  </a:cubicBezTo>
                  <a:cubicBezTo>
                    <a:pt x="444" y="358"/>
                    <a:pt x="445" y="357"/>
                    <a:pt x="446" y="355"/>
                  </a:cubicBezTo>
                  <a:cubicBezTo>
                    <a:pt x="446" y="354"/>
                    <a:pt x="446" y="352"/>
                    <a:pt x="446" y="350"/>
                  </a:cubicBezTo>
                  <a:cubicBezTo>
                    <a:pt x="436" y="318"/>
                    <a:pt x="436" y="318"/>
                    <a:pt x="436" y="318"/>
                  </a:cubicBezTo>
                  <a:cubicBezTo>
                    <a:pt x="436" y="316"/>
                    <a:pt x="435" y="314"/>
                    <a:pt x="433" y="313"/>
                  </a:cubicBezTo>
                  <a:cubicBezTo>
                    <a:pt x="432" y="312"/>
                    <a:pt x="430" y="312"/>
                    <a:pt x="428" y="313"/>
                  </a:cubicBezTo>
                  <a:cubicBezTo>
                    <a:pt x="428" y="311"/>
                    <a:pt x="428" y="311"/>
                    <a:pt x="428" y="311"/>
                  </a:cubicBezTo>
                  <a:cubicBezTo>
                    <a:pt x="456" y="303"/>
                    <a:pt x="456" y="303"/>
                    <a:pt x="456" y="303"/>
                  </a:cubicBezTo>
                  <a:cubicBezTo>
                    <a:pt x="456" y="305"/>
                    <a:pt x="456" y="305"/>
                    <a:pt x="456" y="305"/>
                  </a:cubicBezTo>
                  <a:cubicBezTo>
                    <a:pt x="454" y="306"/>
                    <a:pt x="452" y="307"/>
                    <a:pt x="452" y="308"/>
                  </a:cubicBezTo>
                  <a:cubicBezTo>
                    <a:pt x="451" y="309"/>
                    <a:pt x="451" y="311"/>
                    <a:pt x="452" y="314"/>
                  </a:cubicBezTo>
                  <a:cubicBezTo>
                    <a:pt x="461" y="345"/>
                    <a:pt x="461" y="345"/>
                    <a:pt x="461" y="345"/>
                  </a:cubicBezTo>
                  <a:close/>
                  <a:moveTo>
                    <a:pt x="508" y="337"/>
                  </a:moveTo>
                  <a:cubicBezTo>
                    <a:pt x="511" y="336"/>
                    <a:pt x="511" y="336"/>
                    <a:pt x="511" y="336"/>
                  </a:cubicBezTo>
                  <a:cubicBezTo>
                    <a:pt x="507" y="287"/>
                    <a:pt x="507" y="287"/>
                    <a:pt x="507" y="287"/>
                  </a:cubicBezTo>
                  <a:cubicBezTo>
                    <a:pt x="507" y="285"/>
                    <a:pt x="507" y="284"/>
                    <a:pt x="507" y="282"/>
                  </a:cubicBezTo>
                  <a:cubicBezTo>
                    <a:pt x="508" y="281"/>
                    <a:pt x="509" y="280"/>
                    <a:pt x="510" y="279"/>
                  </a:cubicBezTo>
                  <a:cubicBezTo>
                    <a:pt x="509" y="277"/>
                    <a:pt x="509" y="277"/>
                    <a:pt x="509" y="277"/>
                  </a:cubicBezTo>
                  <a:cubicBezTo>
                    <a:pt x="495" y="285"/>
                    <a:pt x="495" y="285"/>
                    <a:pt x="495" y="285"/>
                  </a:cubicBezTo>
                  <a:cubicBezTo>
                    <a:pt x="496" y="286"/>
                    <a:pt x="496" y="286"/>
                    <a:pt x="496" y="286"/>
                  </a:cubicBezTo>
                  <a:cubicBezTo>
                    <a:pt x="498" y="286"/>
                    <a:pt x="499" y="285"/>
                    <a:pt x="500" y="285"/>
                  </a:cubicBezTo>
                  <a:cubicBezTo>
                    <a:pt x="501" y="285"/>
                    <a:pt x="502" y="286"/>
                    <a:pt x="503" y="287"/>
                  </a:cubicBezTo>
                  <a:cubicBezTo>
                    <a:pt x="503" y="287"/>
                    <a:pt x="503" y="287"/>
                    <a:pt x="503" y="288"/>
                  </a:cubicBezTo>
                  <a:cubicBezTo>
                    <a:pt x="503" y="288"/>
                    <a:pt x="503" y="289"/>
                    <a:pt x="503" y="290"/>
                  </a:cubicBezTo>
                  <a:cubicBezTo>
                    <a:pt x="506" y="316"/>
                    <a:pt x="506" y="316"/>
                    <a:pt x="506" y="316"/>
                  </a:cubicBezTo>
                  <a:cubicBezTo>
                    <a:pt x="485" y="298"/>
                    <a:pt x="485" y="298"/>
                    <a:pt x="485" y="298"/>
                  </a:cubicBezTo>
                  <a:cubicBezTo>
                    <a:pt x="484" y="297"/>
                    <a:pt x="484" y="297"/>
                    <a:pt x="484" y="297"/>
                  </a:cubicBezTo>
                  <a:cubicBezTo>
                    <a:pt x="484" y="297"/>
                    <a:pt x="484" y="296"/>
                    <a:pt x="483" y="296"/>
                  </a:cubicBezTo>
                  <a:cubicBezTo>
                    <a:pt x="483" y="295"/>
                    <a:pt x="483" y="295"/>
                    <a:pt x="483" y="294"/>
                  </a:cubicBezTo>
                  <a:cubicBezTo>
                    <a:pt x="484" y="293"/>
                    <a:pt x="485" y="292"/>
                    <a:pt x="486" y="292"/>
                  </a:cubicBezTo>
                  <a:cubicBezTo>
                    <a:pt x="486" y="291"/>
                    <a:pt x="486" y="291"/>
                    <a:pt x="486" y="291"/>
                  </a:cubicBezTo>
                  <a:cubicBezTo>
                    <a:pt x="486" y="290"/>
                    <a:pt x="486" y="290"/>
                    <a:pt x="486" y="290"/>
                  </a:cubicBezTo>
                  <a:cubicBezTo>
                    <a:pt x="462" y="302"/>
                    <a:pt x="462" y="302"/>
                    <a:pt x="462" y="302"/>
                  </a:cubicBezTo>
                  <a:cubicBezTo>
                    <a:pt x="463" y="304"/>
                    <a:pt x="463" y="304"/>
                    <a:pt x="463" y="304"/>
                  </a:cubicBezTo>
                  <a:cubicBezTo>
                    <a:pt x="464" y="303"/>
                    <a:pt x="465" y="303"/>
                    <a:pt x="467" y="303"/>
                  </a:cubicBezTo>
                  <a:cubicBezTo>
                    <a:pt x="468" y="304"/>
                    <a:pt x="469" y="305"/>
                    <a:pt x="471" y="306"/>
                  </a:cubicBezTo>
                  <a:cubicBezTo>
                    <a:pt x="508" y="337"/>
                    <a:pt x="508" y="337"/>
                    <a:pt x="508" y="337"/>
                  </a:cubicBezTo>
                  <a:close/>
                  <a:moveTo>
                    <a:pt x="547" y="316"/>
                  </a:moveTo>
                  <a:cubicBezTo>
                    <a:pt x="546" y="315"/>
                    <a:pt x="546" y="315"/>
                    <a:pt x="546" y="315"/>
                  </a:cubicBezTo>
                  <a:cubicBezTo>
                    <a:pt x="548" y="313"/>
                    <a:pt x="549" y="311"/>
                    <a:pt x="549" y="310"/>
                  </a:cubicBezTo>
                  <a:cubicBezTo>
                    <a:pt x="549" y="308"/>
                    <a:pt x="548" y="307"/>
                    <a:pt x="547" y="305"/>
                  </a:cubicBezTo>
                  <a:cubicBezTo>
                    <a:pt x="526" y="279"/>
                    <a:pt x="526" y="279"/>
                    <a:pt x="526" y="279"/>
                  </a:cubicBezTo>
                  <a:cubicBezTo>
                    <a:pt x="524" y="277"/>
                    <a:pt x="523" y="276"/>
                    <a:pt x="521" y="276"/>
                  </a:cubicBezTo>
                  <a:cubicBezTo>
                    <a:pt x="520" y="275"/>
                    <a:pt x="518" y="276"/>
                    <a:pt x="516" y="277"/>
                  </a:cubicBezTo>
                  <a:cubicBezTo>
                    <a:pt x="515" y="276"/>
                    <a:pt x="515" y="276"/>
                    <a:pt x="515" y="276"/>
                  </a:cubicBezTo>
                  <a:cubicBezTo>
                    <a:pt x="550" y="248"/>
                    <a:pt x="550" y="248"/>
                    <a:pt x="550" y="248"/>
                  </a:cubicBezTo>
                  <a:cubicBezTo>
                    <a:pt x="559" y="258"/>
                    <a:pt x="559" y="258"/>
                    <a:pt x="559" y="258"/>
                  </a:cubicBezTo>
                  <a:cubicBezTo>
                    <a:pt x="558" y="260"/>
                    <a:pt x="558" y="260"/>
                    <a:pt x="558" y="260"/>
                  </a:cubicBezTo>
                  <a:cubicBezTo>
                    <a:pt x="555" y="257"/>
                    <a:pt x="552" y="256"/>
                    <a:pt x="549" y="256"/>
                  </a:cubicBezTo>
                  <a:cubicBezTo>
                    <a:pt x="547" y="255"/>
                    <a:pt x="544" y="257"/>
                    <a:pt x="540" y="260"/>
                  </a:cubicBezTo>
                  <a:cubicBezTo>
                    <a:pt x="535" y="264"/>
                    <a:pt x="535" y="264"/>
                    <a:pt x="535" y="264"/>
                  </a:cubicBezTo>
                  <a:cubicBezTo>
                    <a:pt x="547" y="280"/>
                    <a:pt x="547" y="280"/>
                    <a:pt x="547" y="280"/>
                  </a:cubicBezTo>
                  <a:cubicBezTo>
                    <a:pt x="548" y="279"/>
                    <a:pt x="548" y="279"/>
                    <a:pt x="548" y="279"/>
                  </a:cubicBezTo>
                  <a:cubicBezTo>
                    <a:pt x="550" y="278"/>
                    <a:pt x="551" y="276"/>
                    <a:pt x="551" y="274"/>
                  </a:cubicBezTo>
                  <a:cubicBezTo>
                    <a:pt x="551" y="271"/>
                    <a:pt x="550" y="269"/>
                    <a:pt x="548" y="266"/>
                  </a:cubicBezTo>
                  <a:cubicBezTo>
                    <a:pt x="550" y="264"/>
                    <a:pt x="550" y="264"/>
                    <a:pt x="550" y="264"/>
                  </a:cubicBezTo>
                  <a:cubicBezTo>
                    <a:pt x="565" y="284"/>
                    <a:pt x="565" y="284"/>
                    <a:pt x="565" y="284"/>
                  </a:cubicBezTo>
                  <a:cubicBezTo>
                    <a:pt x="564" y="285"/>
                    <a:pt x="564" y="285"/>
                    <a:pt x="564" y="285"/>
                  </a:cubicBezTo>
                  <a:cubicBezTo>
                    <a:pt x="561" y="282"/>
                    <a:pt x="559" y="280"/>
                    <a:pt x="557" y="280"/>
                  </a:cubicBezTo>
                  <a:cubicBezTo>
                    <a:pt x="554" y="280"/>
                    <a:pt x="552" y="280"/>
                    <a:pt x="550" y="282"/>
                  </a:cubicBezTo>
                  <a:cubicBezTo>
                    <a:pt x="550" y="283"/>
                    <a:pt x="550" y="283"/>
                    <a:pt x="550" y="283"/>
                  </a:cubicBezTo>
                  <a:cubicBezTo>
                    <a:pt x="560" y="295"/>
                    <a:pt x="560" y="295"/>
                    <a:pt x="560" y="295"/>
                  </a:cubicBezTo>
                  <a:cubicBezTo>
                    <a:pt x="561" y="297"/>
                    <a:pt x="562" y="298"/>
                    <a:pt x="563" y="298"/>
                  </a:cubicBezTo>
                  <a:cubicBezTo>
                    <a:pt x="564" y="298"/>
                    <a:pt x="566" y="297"/>
                    <a:pt x="568" y="295"/>
                  </a:cubicBezTo>
                  <a:cubicBezTo>
                    <a:pt x="572" y="292"/>
                    <a:pt x="574" y="289"/>
                    <a:pt x="575" y="286"/>
                  </a:cubicBezTo>
                  <a:cubicBezTo>
                    <a:pt x="576" y="282"/>
                    <a:pt x="575" y="279"/>
                    <a:pt x="573" y="274"/>
                  </a:cubicBezTo>
                  <a:cubicBezTo>
                    <a:pt x="575" y="273"/>
                    <a:pt x="575" y="273"/>
                    <a:pt x="575" y="273"/>
                  </a:cubicBezTo>
                  <a:cubicBezTo>
                    <a:pt x="583" y="287"/>
                    <a:pt x="583" y="287"/>
                    <a:pt x="583" y="287"/>
                  </a:cubicBezTo>
                  <a:cubicBezTo>
                    <a:pt x="547" y="316"/>
                    <a:pt x="547" y="316"/>
                    <a:pt x="547" y="316"/>
                  </a:cubicBezTo>
                  <a:close/>
                  <a:moveTo>
                    <a:pt x="595" y="239"/>
                  </a:moveTo>
                  <a:cubicBezTo>
                    <a:pt x="596" y="238"/>
                    <a:pt x="596" y="238"/>
                    <a:pt x="596" y="238"/>
                  </a:cubicBezTo>
                  <a:cubicBezTo>
                    <a:pt x="598" y="236"/>
                    <a:pt x="599" y="233"/>
                    <a:pt x="599" y="231"/>
                  </a:cubicBezTo>
                  <a:cubicBezTo>
                    <a:pt x="598" y="229"/>
                    <a:pt x="597" y="226"/>
                    <a:pt x="594" y="224"/>
                  </a:cubicBezTo>
                  <a:cubicBezTo>
                    <a:pt x="591" y="221"/>
                    <a:pt x="588" y="220"/>
                    <a:pt x="586" y="220"/>
                  </a:cubicBezTo>
                  <a:cubicBezTo>
                    <a:pt x="583" y="220"/>
                    <a:pt x="581" y="222"/>
                    <a:pt x="579" y="225"/>
                  </a:cubicBezTo>
                  <a:cubicBezTo>
                    <a:pt x="595" y="239"/>
                    <a:pt x="595" y="239"/>
                    <a:pt x="595" y="239"/>
                  </a:cubicBezTo>
                  <a:close/>
                  <a:moveTo>
                    <a:pt x="609" y="250"/>
                  </a:moveTo>
                  <a:cubicBezTo>
                    <a:pt x="598" y="241"/>
                    <a:pt x="598" y="241"/>
                    <a:pt x="598" y="241"/>
                  </a:cubicBezTo>
                  <a:cubicBezTo>
                    <a:pt x="599" y="240"/>
                    <a:pt x="599" y="240"/>
                    <a:pt x="599" y="240"/>
                  </a:cubicBezTo>
                  <a:cubicBezTo>
                    <a:pt x="625" y="245"/>
                    <a:pt x="625" y="245"/>
                    <a:pt x="625" y="245"/>
                  </a:cubicBezTo>
                  <a:cubicBezTo>
                    <a:pt x="637" y="230"/>
                    <a:pt x="637" y="230"/>
                    <a:pt x="637" y="230"/>
                  </a:cubicBezTo>
                  <a:cubicBezTo>
                    <a:pt x="636" y="229"/>
                    <a:pt x="636" y="229"/>
                    <a:pt x="636" y="229"/>
                  </a:cubicBezTo>
                  <a:cubicBezTo>
                    <a:pt x="635" y="230"/>
                    <a:pt x="634" y="231"/>
                    <a:pt x="633" y="231"/>
                  </a:cubicBezTo>
                  <a:cubicBezTo>
                    <a:pt x="632" y="231"/>
                    <a:pt x="630" y="231"/>
                    <a:pt x="628" y="231"/>
                  </a:cubicBezTo>
                  <a:cubicBezTo>
                    <a:pt x="608" y="227"/>
                    <a:pt x="608" y="227"/>
                    <a:pt x="608" y="227"/>
                  </a:cubicBezTo>
                  <a:cubicBezTo>
                    <a:pt x="609" y="224"/>
                    <a:pt x="609" y="221"/>
                    <a:pt x="609" y="218"/>
                  </a:cubicBezTo>
                  <a:cubicBezTo>
                    <a:pt x="608" y="215"/>
                    <a:pt x="607" y="213"/>
                    <a:pt x="604" y="211"/>
                  </a:cubicBezTo>
                  <a:cubicBezTo>
                    <a:pt x="601" y="208"/>
                    <a:pt x="597" y="207"/>
                    <a:pt x="593" y="209"/>
                  </a:cubicBezTo>
                  <a:cubicBezTo>
                    <a:pt x="589" y="210"/>
                    <a:pt x="585" y="213"/>
                    <a:pt x="580" y="218"/>
                  </a:cubicBezTo>
                  <a:cubicBezTo>
                    <a:pt x="562" y="240"/>
                    <a:pt x="562" y="240"/>
                    <a:pt x="562" y="240"/>
                  </a:cubicBezTo>
                  <a:cubicBezTo>
                    <a:pt x="563" y="241"/>
                    <a:pt x="563" y="241"/>
                    <a:pt x="563" y="241"/>
                  </a:cubicBezTo>
                  <a:cubicBezTo>
                    <a:pt x="565" y="240"/>
                    <a:pt x="567" y="239"/>
                    <a:pt x="568" y="239"/>
                  </a:cubicBezTo>
                  <a:cubicBezTo>
                    <a:pt x="569" y="239"/>
                    <a:pt x="571" y="239"/>
                    <a:pt x="573" y="241"/>
                  </a:cubicBezTo>
                  <a:cubicBezTo>
                    <a:pt x="598" y="262"/>
                    <a:pt x="598" y="262"/>
                    <a:pt x="598" y="262"/>
                  </a:cubicBezTo>
                  <a:cubicBezTo>
                    <a:pt x="600" y="264"/>
                    <a:pt x="602" y="266"/>
                    <a:pt x="602" y="267"/>
                  </a:cubicBezTo>
                  <a:cubicBezTo>
                    <a:pt x="602" y="269"/>
                    <a:pt x="601" y="270"/>
                    <a:pt x="600" y="272"/>
                  </a:cubicBezTo>
                  <a:cubicBezTo>
                    <a:pt x="601" y="273"/>
                    <a:pt x="601" y="273"/>
                    <a:pt x="601" y="273"/>
                  </a:cubicBezTo>
                  <a:cubicBezTo>
                    <a:pt x="620" y="251"/>
                    <a:pt x="620" y="251"/>
                    <a:pt x="620" y="251"/>
                  </a:cubicBezTo>
                  <a:cubicBezTo>
                    <a:pt x="619" y="249"/>
                    <a:pt x="619" y="249"/>
                    <a:pt x="619" y="249"/>
                  </a:cubicBezTo>
                  <a:cubicBezTo>
                    <a:pt x="617" y="251"/>
                    <a:pt x="616" y="252"/>
                    <a:pt x="614" y="252"/>
                  </a:cubicBezTo>
                  <a:cubicBezTo>
                    <a:pt x="613" y="253"/>
                    <a:pt x="611" y="252"/>
                    <a:pt x="609" y="250"/>
                  </a:cubicBezTo>
                  <a:cubicBezTo>
                    <a:pt x="609" y="250"/>
                    <a:pt x="609" y="250"/>
                    <a:pt x="609" y="250"/>
                  </a:cubicBezTo>
                  <a:close/>
                  <a:moveTo>
                    <a:pt x="651" y="215"/>
                  </a:moveTo>
                  <a:cubicBezTo>
                    <a:pt x="634" y="206"/>
                    <a:pt x="634" y="206"/>
                    <a:pt x="634" y="206"/>
                  </a:cubicBezTo>
                  <a:cubicBezTo>
                    <a:pt x="635" y="204"/>
                    <a:pt x="635" y="204"/>
                    <a:pt x="635" y="204"/>
                  </a:cubicBezTo>
                  <a:cubicBezTo>
                    <a:pt x="639" y="206"/>
                    <a:pt x="643" y="206"/>
                    <a:pt x="648" y="205"/>
                  </a:cubicBezTo>
                  <a:cubicBezTo>
                    <a:pt x="652" y="203"/>
                    <a:pt x="655" y="200"/>
                    <a:pt x="657" y="196"/>
                  </a:cubicBezTo>
                  <a:cubicBezTo>
                    <a:pt x="659" y="194"/>
                    <a:pt x="659" y="191"/>
                    <a:pt x="659" y="189"/>
                  </a:cubicBezTo>
                  <a:cubicBezTo>
                    <a:pt x="659" y="187"/>
                    <a:pt x="658" y="185"/>
                    <a:pt x="656" y="184"/>
                  </a:cubicBezTo>
                  <a:cubicBezTo>
                    <a:pt x="653" y="183"/>
                    <a:pt x="648" y="185"/>
                    <a:pt x="641" y="190"/>
                  </a:cubicBezTo>
                  <a:cubicBezTo>
                    <a:pt x="640" y="190"/>
                    <a:pt x="640" y="190"/>
                    <a:pt x="640" y="190"/>
                  </a:cubicBezTo>
                  <a:cubicBezTo>
                    <a:pt x="640" y="191"/>
                    <a:pt x="639" y="191"/>
                    <a:pt x="638" y="192"/>
                  </a:cubicBezTo>
                  <a:cubicBezTo>
                    <a:pt x="633" y="196"/>
                    <a:pt x="629" y="198"/>
                    <a:pt x="626" y="198"/>
                  </a:cubicBezTo>
                  <a:cubicBezTo>
                    <a:pt x="625" y="199"/>
                    <a:pt x="623" y="199"/>
                    <a:pt x="622" y="198"/>
                  </a:cubicBezTo>
                  <a:cubicBezTo>
                    <a:pt x="620" y="198"/>
                    <a:pt x="619" y="198"/>
                    <a:pt x="618" y="197"/>
                  </a:cubicBezTo>
                  <a:cubicBezTo>
                    <a:pt x="614" y="195"/>
                    <a:pt x="611" y="191"/>
                    <a:pt x="610" y="186"/>
                  </a:cubicBezTo>
                  <a:cubicBezTo>
                    <a:pt x="609" y="182"/>
                    <a:pt x="610" y="177"/>
                    <a:pt x="613" y="172"/>
                  </a:cubicBezTo>
                  <a:cubicBezTo>
                    <a:pt x="614" y="169"/>
                    <a:pt x="616" y="167"/>
                    <a:pt x="619" y="165"/>
                  </a:cubicBezTo>
                  <a:cubicBezTo>
                    <a:pt x="622" y="162"/>
                    <a:pt x="623" y="161"/>
                    <a:pt x="623" y="161"/>
                  </a:cubicBezTo>
                  <a:cubicBezTo>
                    <a:pt x="624" y="160"/>
                    <a:pt x="624" y="159"/>
                    <a:pt x="623" y="159"/>
                  </a:cubicBezTo>
                  <a:cubicBezTo>
                    <a:pt x="623" y="158"/>
                    <a:pt x="622" y="158"/>
                    <a:pt x="621" y="157"/>
                  </a:cubicBezTo>
                  <a:cubicBezTo>
                    <a:pt x="622" y="155"/>
                    <a:pt x="622" y="155"/>
                    <a:pt x="622" y="155"/>
                  </a:cubicBezTo>
                  <a:cubicBezTo>
                    <a:pt x="637" y="163"/>
                    <a:pt x="637" y="163"/>
                    <a:pt x="637" y="163"/>
                  </a:cubicBezTo>
                  <a:cubicBezTo>
                    <a:pt x="636" y="165"/>
                    <a:pt x="636" y="165"/>
                    <a:pt x="636" y="165"/>
                  </a:cubicBezTo>
                  <a:cubicBezTo>
                    <a:pt x="632" y="163"/>
                    <a:pt x="628" y="163"/>
                    <a:pt x="625" y="165"/>
                  </a:cubicBezTo>
                  <a:cubicBezTo>
                    <a:pt x="621" y="166"/>
                    <a:pt x="618" y="169"/>
                    <a:pt x="616" y="173"/>
                  </a:cubicBezTo>
                  <a:cubicBezTo>
                    <a:pt x="615" y="175"/>
                    <a:pt x="615" y="177"/>
                    <a:pt x="615" y="179"/>
                  </a:cubicBezTo>
                  <a:cubicBezTo>
                    <a:pt x="615" y="181"/>
                    <a:pt x="616" y="182"/>
                    <a:pt x="618" y="183"/>
                  </a:cubicBezTo>
                  <a:cubicBezTo>
                    <a:pt x="620" y="184"/>
                    <a:pt x="624" y="183"/>
                    <a:pt x="630" y="179"/>
                  </a:cubicBezTo>
                  <a:cubicBezTo>
                    <a:pt x="630" y="178"/>
                    <a:pt x="630" y="178"/>
                    <a:pt x="630" y="178"/>
                  </a:cubicBezTo>
                  <a:cubicBezTo>
                    <a:pt x="634" y="175"/>
                    <a:pt x="637" y="173"/>
                    <a:pt x="639" y="172"/>
                  </a:cubicBezTo>
                  <a:cubicBezTo>
                    <a:pt x="641" y="170"/>
                    <a:pt x="643" y="170"/>
                    <a:pt x="644" y="169"/>
                  </a:cubicBezTo>
                  <a:cubicBezTo>
                    <a:pt x="646" y="169"/>
                    <a:pt x="648" y="169"/>
                    <a:pt x="650" y="169"/>
                  </a:cubicBezTo>
                  <a:cubicBezTo>
                    <a:pt x="652" y="169"/>
                    <a:pt x="654" y="170"/>
                    <a:pt x="656" y="171"/>
                  </a:cubicBezTo>
                  <a:cubicBezTo>
                    <a:pt x="660" y="173"/>
                    <a:pt x="663" y="177"/>
                    <a:pt x="664" y="182"/>
                  </a:cubicBezTo>
                  <a:cubicBezTo>
                    <a:pt x="665" y="186"/>
                    <a:pt x="664" y="191"/>
                    <a:pt x="661" y="197"/>
                  </a:cubicBezTo>
                  <a:cubicBezTo>
                    <a:pt x="659" y="199"/>
                    <a:pt x="657" y="202"/>
                    <a:pt x="654" y="205"/>
                  </a:cubicBezTo>
                  <a:cubicBezTo>
                    <a:pt x="652" y="207"/>
                    <a:pt x="650" y="209"/>
                    <a:pt x="650" y="209"/>
                  </a:cubicBezTo>
                  <a:cubicBezTo>
                    <a:pt x="650" y="210"/>
                    <a:pt x="650" y="211"/>
                    <a:pt x="650" y="211"/>
                  </a:cubicBezTo>
                  <a:cubicBezTo>
                    <a:pt x="650" y="212"/>
                    <a:pt x="651" y="213"/>
                    <a:pt x="652" y="213"/>
                  </a:cubicBezTo>
                  <a:cubicBezTo>
                    <a:pt x="651" y="215"/>
                    <a:pt x="651" y="215"/>
                    <a:pt x="651" y="215"/>
                  </a:cubicBezTo>
                  <a:close/>
                  <a:moveTo>
                    <a:pt x="678" y="136"/>
                  </a:moveTo>
                  <a:cubicBezTo>
                    <a:pt x="647" y="124"/>
                    <a:pt x="647" y="124"/>
                    <a:pt x="647" y="124"/>
                  </a:cubicBezTo>
                  <a:cubicBezTo>
                    <a:pt x="644" y="123"/>
                    <a:pt x="643" y="122"/>
                    <a:pt x="642" y="121"/>
                  </a:cubicBezTo>
                  <a:cubicBezTo>
                    <a:pt x="642" y="120"/>
                    <a:pt x="642" y="118"/>
                    <a:pt x="642" y="116"/>
                  </a:cubicBezTo>
                  <a:cubicBezTo>
                    <a:pt x="641" y="115"/>
                    <a:pt x="641" y="115"/>
                    <a:pt x="641" y="115"/>
                  </a:cubicBezTo>
                  <a:cubicBezTo>
                    <a:pt x="630" y="142"/>
                    <a:pt x="630" y="142"/>
                    <a:pt x="630" y="142"/>
                  </a:cubicBezTo>
                  <a:cubicBezTo>
                    <a:pt x="632" y="143"/>
                    <a:pt x="632" y="143"/>
                    <a:pt x="632" y="143"/>
                  </a:cubicBezTo>
                  <a:cubicBezTo>
                    <a:pt x="633" y="141"/>
                    <a:pt x="634" y="139"/>
                    <a:pt x="635" y="139"/>
                  </a:cubicBezTo>
                  <a:cubicBezTo>
                    <a:pt x="637" y="138"/>
                    <a:pt x="639" y="138"/>
                    <a:pt x="641" y="139"/>
                  </a:cubicBezTo>
                  <a:cubicBezTo>
                    <a:pt x="672" y="151"/>
                    <a:pt x="672" y="151"/>
                    <a:pt x="672" y="151"/>
                  </a:cubicBezTo>
                  <a:cubicBezTo>
                    <a:pt x="674" y="152"/>
                    <a:pt x="676" y="153"/>
                    <a:pt x="677" y="154"/>
                  </a:cubicBezTo>
                  <a:cubicBezTo>
                    <a:pt x="677" y="156"/>
                    <a:pt x="677" y="158"/>
                    <a:pt x="676" y="160"/>
                  </a:cubicBezTo>
                  <a:cubicBezTo>
                    <a:pt x="678" y="161"/>
                    <a:pt x="678" y="161"/>
                    <a:pt x="678" y="161"/>
                  </a:cubicBezTo>
                  <a:cubicBezTo>
                    <a:pt x="689" y="133"/>
                    <a:pt x="689" y="133"/>
                    <a:pt x="689" y="133"/>
                  </a:cubicBezTo>
                  <a:cubicBezTo>
                    <a:pt x="687" y="133"/>
                    <a:pt x="687" y="133"/>
                    <a:pt x="687" y="133"/>
                  </a:cubicBezTo>
                  <a:cubicBezTo>
                    <a:pt x="686" y="135"/>
                    <a:pt x="685" y="136"/>
                    <a:pt x="683" y="137"/>
                  </a:cubicBezTo>
                  <a:cubicBezTo>
                    <a:pt x="682" y="137"/>
                    <a:pt x="680" y="137"/>
                    <a:pt x="678" y="136"/>
                  </a:cubicBezTo>
                  <a:cubicBezTo>
                    <a:pt x="678" y="136"/>
                    <a:pt x="678" y="136"/>
                    <a:pt x="678" y="136"/>
                  </a:cubicBezTo>
                  <a:close/>
                  <a:moveTo>
                    <a:pt x="656" y="57"/>
                  </a:moveTo>
                  <a:cubicBezTo>
                    <a:pt x="669" y="60"/>
                    <a:pt x="669" y="60"/>
                    <a:pt x="669" y="60"/>
                  </a:cubicBezTo>
                  <a:cubicBezTo>
                    <a:pt x="668" y="62"/>
                    <a:pt x="668" y="62"/>
                    <a:pt x="668" y="62"/>
                  </a:cubicBezTo>
                  <a:cubicBezTo>
                    <a:pt x="665" y="62"/>
                    <a:pt x="662" y="62"/>
                    <a:pt x="660" y="63"/>
                  </a:cubicBezTo>
                  <a:cubicBezTo>
                    <a:pt x="658" y="64"/>
                    <a:pt x="657" y="67"/>
                    <a:pt x="656" y="70"/>
                  </a:cubicBezTo>
                  <a:cubicBezTo>
                    <a:pt x="655" y="73"/>
                    <a:pt x="655" y="73"/>
                    <a:pt x="655" y="73"/>
                  </a:cubicBezTo>
                  <a:cubicBezTo>
                    <a:pt x="693" y="82"/>
                    <a:pt x="693" y="82"/>
                    <a:pt x="693" y="82"/>
                  </a:cubicBezTo>
                  <a:cubicBezTo>
                    <a:pt x="696" y="83"/>
                    <a:pt x="698" y="83"/>
                    <a:pt x="699" y="82"/>
                  </a:cubicBezTo>
                  <a:cubicBezTo>
                    <a:pt x="700" y="81"/>
                    <a:pt x="701" y="80"/>
                    <a:pt x="702" y="77"/>
                  </a:cubicBezTo>
                  <a:cubicBezTo>
                    <a:pt x="704" y="78"/>
                    <a:pt x="704" y="78"/>
                    <a:pt x="704" y="78"/>
                  </a:cubicBezTo>
                  <a:cubicBezTo>
                    <a:pt x="697" y="106"/>
                    <a:pt x="697" y="106"/>
                    <a:pt x="697" y="106"/>
                  </a:cubicBezTo>
                  <a:cubicBezTo>
                    <a:pt x="695" y="106"/>
                    <a:pt x="695" y="106"/>
                    <a:pt x="695" y="106"/>
                  </a:cubicBezTo>
                  <a:cubicBezTo>
                    <a:pt x="696" y="103"/>
                    <a:pt x="696" y="102"/>
                    <a:pt x="695" y="100"/>
                  </a:cubicBezTo>
                  <a:cubicBezTo>
                    <a:pt x="694" y="99"/>
                    <a:pt x="692" y="98"/>
                    <a:pt x="690" y="98"/>
                  </a:cubicBezTo>
                  <a:cubicBezTo>
                    <a:pt x="652" y="89"/>
                    <a:pt x="652" y="89"/>
                    <a:pt x="652" y="89"/>
                  </a:cubicBezTo>
                  <a:cubicBezTo>
                    <a:pt x="651" y="92"/>
                    <a:pt x="651" y="92"/>
                    <a:pt x="651" y="92"/>
                  </a:cubicBezTo>
                  <a:cubicBezTo>
                    <a:pt x="650" y="96"/>
                    <a:pt x="651" y="98"/>
                    <a:pt x="652" y="100"/>
                  </a:cubicBezTo>
                  <a:cubicBezTo>
                    <a:pt x="653" y="102"/>
                    <a:pt x="655" y="104"/>
                    <a:pt x="658" y="105"/>
                  </a:cubicBezTo>
                  <a:cubicBezTo>
                    <a:pt x="658" y="107"/>
                    <a:pt x="658" y="107"/>
                    <a:pt x="658" y="107"/>
                  </a:cubicBezTo>
                  <a:cubicBezTo>
                    <a:pt x="645" y="104"/>
                    <a:pt x="645" y="104"/>
                    <a:pt x="645" y="104"/>
                  </a:cubicBezTo>
                  <a:cubicBezTo>
                    <a:pt x="656" y="57"/>
                    <a:pt x="656" y="57"/>
                    <a:pt x="656" y="57"/>
                  </a:cubicBezTo>
                  <a:close/>
                  <a:moveTo>
                    <a:pt x="684" y="17"/>
                  </a:moveTo>
                  <a:cubicBezTo>
                    <a:pt x="699" y="18"/>
                    <a:pt x="699" y="18"/>
                    <a:pt x="699" y="18"/>
                  </a:cubicBezTo>
                  <a:cubicBezTo>
                    <a:pt x="701" y="18"/>
                    <a:pt x="703" y="17"/>
                    <a:pt x="704" y="16"/>
                  </a:cubicBezTo>
                  <a:cubicBezTo>
                    <a:pt x="705" y="15"/>
                    <a:pt x="706" y="13"/>
                    <a:pt x="706" y="11"/>
                  </a:cubicBezTo>
                  <a:cubicBezTo>
                    <a:pt x="708" y="11"/>
                    <a:pt x="708" y="11"/>
                    <a:pt x="708" y="11"/>
                  </a:cubicBezTo>
                  <a:cubicBezTo>
                    <a:pt x="708" y="40"/>
                    <a:pt x="708" y="40"/>
                    <a:pt x="708" y="40"/>
                  </a:cubicBezTo>
                  <a:cubicBezTo>
                    <a:pt x="706" y="40"/>
                    <a:pt x="706" y="40"/>
                    <a:pt x="706" y="40"/>
                  </a:cubicBezTo>
                  <a:cubicBezTo>
                    <a:pt x="706" y="38"/>
                    <a:pt x="705" y="36"/>
                    <a:pt x="704" y="35"/>
                  </a:cubicBezTo>
                  <a:cubicBezTo>
                    <a:pt x="703" y="34"/>
                    <a:pt x="701" y="34"/>
                    <a:pt x="698" y="34"/>
                  </a:cubicBezTo>
                  <a:cubicBezTo>
                    <a:pt x="687" y="33"/>
                    <a:pt x="687" y="33"/>
                    <a:pt x="687" y="33"/>
                  </a:cubicBezTo>
                  <a:cubicBezTo>
                    <a:pt x="663" y="46"/>
                    <a:pt x="663" y="46"/>
                    <a:pt x="663" y="46"/>
                  </a:cubicBezTo>
                  <a:cubicBezTo>
                    <a:pt x="661" y="47"/>
                    <a:pt x="660" y="48"/>
                    <a:pt x="659" y="49"/>
                  </a:cubicBezTo>
                  <a:cubicBezTo>
                    <a:pt x="658" y="50"/>
                    <a:pt x="658" y="51"/>
                    <a:pt x="658" y="53"/>
                  </a:cubicBezTo>
                  <a:cubicBezTo>
                    <a:pt x="656" y="53"/>
                    <a:pt x="656" y="53"/>
                    <a:pt x="656" y="53"/>
                  </a:cubicBezTo>
                  <a:cubicBezTo>
                    <a:pt x="656" y="26"/>
                    <a:pt x="656" y="26"/>
                    <a:pt x="656" y="26"/>
                  </a:cubicBezTo>
                  <a:cubicBezTo>
                    <a:pt x="658" y="26"/>
                    <a:pt x="658" y="26"/>
                    <a:pt x="658" y="26"/>
                  </a:cubicBezTo>
                  <a:cubicBezTo>
                    <a:pt x="658" y="27"/>
                    <a:pt x="658" y="28"/>
                    <a:pt x="659" y="29"/>
                  </a:cubicBezTo>
                  <a:cubicBezTo>
                    <a:pt x="659" y="29"/>
                    <a:pt x="660" y="30"/>
                    <a:pt x="660" y="30"/>
                  </a:cubicBezTo>
                  <a:cubicBezTo>
                    <a:pt x="661" y="30"/>
                    <a:pt x="661" y="30"/>
                    <a:pt x="661" y="30"/>
                  </a:cubicBezTo>
                  <a:cubicBezTo>
                    <a:pt x="662" y="29"/>
                    <a:pt x="662" y="29"/>
                    <a:pt x="662" y="29"/>
                  </a:cubicBezTo>
                  <a:cubicBezTo>
                    <a:pt x="681" y="20"/>
                    <a:pt x="681" y="20"/>
                    <a:pt x="681" y="20"/>
                  </a:cubicBezTo>
                  <a:cubicBezTo>
                    <a:pt x="664" y="10"/>
                    <a:pt x="664" y="10"/>
                    <a:pt x="664" y="10"/>
                  </a:cubicBezTo>
                  <a:cubicBezTo>
                    <a:pt x="663" y="10"/>
                    <a:pt x="663" y="10"/>
                    <a:pt x="663" y="10"/>
                  </a:cubicBezTo>
                  <a:cubicBezTo>
                    <a:pt x="662" y="9"/>
                    <a:pt x="662" y="9"/>
                    <a:pt x="661" y="9"/>
                  </a:cubicBezTo>
                  <a:cubicBezTo>
                    <a:pt x="660" y="9"/>
                    <a:pt x="660" y="10"/>
                    <a:pt x="659" y="11"/>
                  </a:cubicBezTo>
                  <a:cubicBezTo>
                    <a:pt x="659" y="11"/>
                    <a:pt x="659" y="13"/>
                    <a:pt x="659" y="14"/>
                  </a:cubicBezTo>
                  <a:cubicBezTo>
                    <a:pt x="659" y="15"/>
                    <a:pt x="659" y="15"/>
                    <a:pt x="659" y="15"/>
                  </a:cubicBezTo>
                  <a:cubicBezTo>
                    <a:pt x="657" y="15"/>
                    <a:pt x="657" y="15"/>
                    <a:pt x="657" y="15"/>
                  </a:cubicBezTo>
                  <a:cubicBezTo>
                    <a:pt x="657" y="0"/>
                    <a:pt x="657" y="0"/>
                    <a:pt x="657" y="0"/>
                  </a:cubicBezTo>
                  <a:cubicBezTo>
                    <a:pt x="659" y="0"/>
                    <a:pt x="659" y="0"/>
                    <a:pt x="659" y="0"/>
                  </a:cubicBezTo>
                  <a:cubicBezTo>
                    <a:pt x="659" y="1"/>
                    <a:pt x="659" y="1"/>
                    <a:pt x="659" y="1"/>
                  </a:cubicBezTo>
                  <a:cubicBezTo>
                    <a:pt x="659" y="1"/>
                    <a:pt x="659" y="2"/>
                    <a:pt x="660" y="3"/>
                  </a:cubicBezTo>
                  <a:cubicBezTo>
                    <a:pt x="660" y="4"/>
                    <a:pt x="661" y="5"/>
                    <a:pt x="663" y="6"/>
                  </a:cubicBezTo>
                  <a:lnTo>
                    <a:pt x="684" y="17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8" name="íŝ1íḋe"/>
            <p:cNvSpPr/>
            <p:nvPr/>
          </p:nvSpPr>
          <p:spPr bwMode="auto">
            <a:xfrm>
              <a:off x="2840038" y="4119563"/>
              <a:ext cx="493713" cy="128588"/>
            </a:xfrm>
            <a:custGeom>
              <a:avLst/>
              <a:gdLst>
                <a:gd name="T0" fmla="*/ 0 w 150"/>
                <a:gd name="T1" fmla="*/ 36 h 39"/>
                <a:gd name="T2" fmla="*/ 9 w 150"/>
                <a:gd name="T3" fmla="*/ 33 h 39"/>
                <a:gd name="T4" fmla="*/ 8 w 150"/>
                <a:gd name="T5" fmla="*/ 7 h 39"/>
                <a:gd name="T6" fmla="*/ 3 w 150"/>
                <a:gd name="T7" fmla="*/ 7 h 39"/>
                <a:gd name="T8" fmla="*/ 1 w 150"/>
                <a:gd name="T9" fmla="*/ 5 h 39"/>
                <a:gd name="T10" fmla="*/ 17 w 150"/>
                <a:gd name="T11" fmla="*/ 0 h 39"/>
                <a:gd name="T12" fmla="*/ 19 w 150"/>
                <a:gd name="T13" fmla="*/ 33 h 39"/>
                <a:gd name="T14" fmla="*/ 28 w 150"/>
                <a:gd name="T15" fmla="*/ 36 h 39"/>
                <a:gd name="T16" fmla="*/ 21 w 150"/>
                <a:gd name="T17" fmla="*/ 38 h 39"/>
                <a:gd name="T18" fmla="*/ 6 w 150"/>
                <a:gd name="T19" fmla="*/ 38 h 39"/>
                <a:gd name="T20" fmla="*/ 0 w 150"/>
                <a:gd name="T21" fmla="*/ 38 h 39"/>
                <a:gd name="T22" fmla="*/ 46 w 150"/>
                <a:gd name="T23" fmla="*/ 24 h 39"/>
                <a:gd name="T24" fmla="*/ 48 w 150"/>
                <a:gd name="T25" fmla="*/ 34 h 39"/>
                <a:gd name="T26" fmla="*/ 61 w 150"/>
                <a:gd name="T27" fmla="*/ 34 h 39"/>
                <a:gd name="T28" fmla="*/ 60 w 150"/>
                <a:gd name="T29" fmla="*/ 25 h 39"/>
                <a:gd name="T30" fmla="*/ 51 w 150"/>
                <a:gd name="T31" fmla="*/ 21 h 39"/>
                <a:gd name="T32" fmla="*/ 60 w 150"/>
                <a:gd name="T33" fmla="*/ 12 h 39"/>
                <a:gd name="T34" fmla="*/ 59 w 150"/>
                <a:gd name="T35" fmla="*/ 4 h 39"/>
                <a:gd name="T36" fmla="*/ 48 w 150"/>
                <a:gd name="T37" fmla="*/ 4 h 39"/>
                <a:gd name="T38" fmla="*/ 49 w 150"/>
                <a:gd name="T39" fmla="*/ 11 h 39"/>
                <a:gd name="T40" fmla="*/ 56 w 150"/>
                <a:gd name="T41" fmla="*/ 15 h 39"/>
                <a:gd name="T42" fmla="*/ 41 w 150"/>
                <a:gd name="T43" fmla="*/ 15 h 39"/>
                <a:gd name="T44" fmla="*/ 43 w 150"/>
                <a:gd name="T45" fmla="*/ 3 h 39"/>
                <a:gd name="T46" fmla="*/ 65 w 150"/>
                <a:gd name="T47" fmla="*/ 3 h 39"/>
                <a:gd name="T48" fmla="*/ 67 w 150"/>
                <a:gd name="T49" fmla="*/ 13 h 39"/>
                <a:gd name="T50" fmla="*/ 68 w 150"/>
                <a:gd name="T51" fmla="*/ 21 h 39"/>
                <a:gd name="T52" fmla="*/ 66 w 150"/>
                <a:gd name="T53" fmla="*/ 36 h 39"/>
                <a:gd name="T54" fmla="*/ 41 w 150"/>
                <a:gd name="T55" fmla="*/ 36 h 39"/>
                <a:gd name="T56" fmla="*/ 39 w 150"/>
                <a:gd name="T57" fmla="*/ 23 h 39"/>
                <a:gd name="T58" fmla="*/ 47 w 150"/>
                <a:gd name="T59" fmla="*/ 19 h 39"/>
                <a:gd name="T60" fmla="*/ 80 w 150"/>
                <a:gd name="T61" fmla="*/ 33 h 39"/>
                <a:gd name="T62" fmla="*/ 87 w 150"/>
                <a:gd name="T63" fmla="*/ 36 h 39"/>
                <a:gd name="T64" fmla="*/ 100 w 150"/>
                <a:gd name="T65" fmla="*/ 20 h 39"/>
                <a:gd name="T66" fmla="*/ 95 w 150"/>
                <a:gd name="T67" fmla="*/ 25 h 39"/>
                <a:gd name="T68" fmla="*/ 79 w 150"/>
                <a:gd name="T69" fmla="*/ 23 h 39"/>
                <a:gd name="T70" fmla="*/ 81 w 150"/>
                <a:gd name="T71" fmla="*/ 4 h 39"/>
                <a:gd name="T72" fmla="*/ 105 w 150"/>
                <a:gd name="T73" fmla="*/ 5 h 39"/>
                <a:gd name="T74" fmla="*/ 108 w 150"/>
                <a:gd name="T75" fmla="*/ 26 h 39"/>
                <a:gd name="T76" fmla="*/ 96 w 150"/>
                <a:gd name="T77" fmla="*/ 38 h 39"/>
                <a:gd name="T78" fmla="*/ 81 w 150"/>
                <a:gd name="T79" fmla="*/ 38 h 39"/>
                <a:gd name="T80" fmla="*/ 77 w 150"/>
                <a:gd name="T81" fmla="*/ 36 h 39"/>
                <a:gd name="T82" fmla="*/ 98 w 150"/>
                <a:gd name="T83" fmla="*/ 19 h 39"/>
                <a:gd name="T84" fmla="*/ 98 w 150"/>
                <a:gd name="T85" fmla="*/ 6 h 39"/>
                <a:gd name="T86" fmla="*/ 87 w 150"/>
                <a:gd name="T87" fmla="*/ 6 h 39"/>
                <a:gd name="T88" fmla="*/ 88 w 150"/>
                <a:gd name="T89" fmla="*/ 19 h 39"/>
                <a:gd name="T90" fmla="*/ 93 w 150"/>
                <a:gd name="T91" fmla="*/ 21 h 39"/>
                <a:gd name="T92" fmla="*/ 128 w 150"/>
                <a:gd name="T93" fmla="*/ 20 h 39"/>
                <a:gd name="T94" fmla="*/ 129 w 150"/>
                <a:gd name="T95" fmla="*/ 33 h 39"/>
                <a:gd name="T96" fmla="*/ 139 w 150"/>
                <a:gd name="T97" fmla="*/ 34 h 39"/>
                <a:gd name="T98" fmla="*/ 139 w 150"/>
                <a:gd name="T99" fmla="*/ 21 h 39"/>
                <a:gd name="T100" fmla="*/ 133 w 150"/>
                <a:gd name="T101" fmla="*/ 18 h 39"/>
                <a:gd name="T102" fmla="*/ 146 w 150"/>
                <a:gd name="T103" fmla="*/ 6 h 39"/>
                <a:gd name="T104" fmla="*/ 139 w 150"/>
                <a:gd name="T105" fmla="*/ 4 h 39"/>
                <a:gd name="T106" fmla="*/ 126 w 150"/>
                <a:gd name="T107" fmla="*/ 19 h 39"/>
                <a:gd name="T108" fmla="*/ 131 w 150"/>
                <a:gd name="T109" fmla="*/ 15 h 39"/>
                <a:gd name="T110" fmla="*/ 147 w 150"/>
                <a:gd name="T111" fmla="*/ 16 h 39"/>
                <a:gd name="T112" fmla="*/ 146 w 150"/>
                <a:gd name="T113" fmla="*/ 35 h 39"/>
                <a:gd name="T114" fmla="*/ 121 w 150"/>
                <a:gd name="T115" fmla="*/ 35 h 39"/>
                <a:gd name="T116" fmla="*/ 118 w 150"/>
                <a:gd name="T117" fmla="*/ 13 h 39"/>
                <a:gd name="T118" fmla="*/ 130 w 150"/>
                <a:gd name="T119" fmla="*/ 2 h 39"/>
                <a:gd name="T120" fmla="*/ 145 w 150"/>
                <a:gd name="T121" fmla="*/ 1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150" h="39">
                  <a:moveTo>
                    <a:pt x="0" y="38"/>
                  </a:moveTo>
                  <a:cubicBezTo>
                    <a:pt x="0" y="36"/>
                    <a:pt x="0" y="36"/>
                    <a:pt x="0" y="36"/>
                  </a:cubicBezTo>
                  <a:cubicBezTo>
                    <a:pt x="4" y="36"/>
                    <a:pt x="6" y="36"/>
                    <a:pt x="8" y="35"/>
                  </a:cubicBezTo>
                  <a:cubicBezTo>
                    <a:pt x="9" y="35"/>
                    <a:pt x="9" y="34"/>
                    <a:pt x="9" y="33"/>
                  </a:cubicBezTo>
                  <a:cubicBezTo>
                    <a:pt x="9" y="10"/>
                    <a:pt x="9" y="10"/>
                    <a:pt x="9" y="10"/>
                  </a:cubicBezTo>
                  <a:cubicBezTo>
                    <a:pt x="9" y="9"/>
                    <a:pt x="9" y="8"/>
                    <a:pt x="8" y="7"/>
                  </a:cubicBezTo>
                  <a:cubicBezTo>
                    <a:pt x="8" y="7"/>
                    <a:pt x="7" y="7"/>
                    <a:pt x="5" y="7"/>
                  </a:cubicBezTo>
                  <a:cubicBezTo>
                    <a:pt x="5" y="7"/>
                    <a:pt x="4" y="7"/>
                    <a:pt x="3" y="7"/>
                  </a:cubicBezTo>
                  <a:cubicBezTo>
                    <a:pt x="2" y="7"/>
                    <a:pt x="2" y="7"/>
                    <a:pt x="1" y="7"/>
                  </a:cubicBezTo>
                  <a:cubicBezTo>
                    <a:pt x="1" y="5"/>
                    <a:pt x="1" y="5"/>
                    <a:pt x="1" y="5"/>
                  </a:cubicBezTo>
                  <a:cubicBezTo>
                    <a:pt x="4" y="4"/>
                    <a:pt x="7" y="4"/>
                    <a:pt x="9" y="3"/>
                  </a:cubicBezTo>
                  <a:cubicBezTo>
                    <a:pt x="12" y="3"/>
                    <a:pt x="14" y="2"/>
                    <a:pt x="17" y="0"/>
                  </a:cubicBezTo>
                  <a:cubicBezTo>
                    <a:pt x="19" y="0"/>
                    <a:pt x="19" y="0"/>
                    <a:pt x="19" y="0"/>
                  </a:cubicBezTo>
                  <a:cubicBezTo>
                    <a:pt x="19" y="33"/>
                    <a:pt x="19" y="33"/>
                    <a:pt x="19" y="33"/>
                  </a:cubicBezTo>
                  <a:cubicBezTo>
                    <a:pt x="19" y="34"/>
                    <a:pt x="20" y="35"/>
                    <a:pt x="21" y="35"/>
                  </a:cubicBezTo>
                  <a:cubicBezTo>
                    <a:pt x="22" y="36"/>
                    <a:pt x="24" y="36"/>
                    <a:pt x="28" y="36"/>
                  </a:cubicBezTo>
                  <a:cubicBezTo>
                    <a:pt x="28" y="38"/>
                    <a:pt x="28" y="38"/>
                    <a:pt x="28" y="38"/>
                  </a:cubicBezTo>
                  <a:cubicBezTo>
                    <a:pt x="26" y="38"/>
                    <a:pt x="23" y="38"/>
                    <a:pt x="21" y="38"/>
                  </a:cubicBezTo>
                  <a:cubicBezTo>
                    <a:pt x="19" y="38"/>
                    <a:pt x="16" y="38"/>
                    <a:pt x="14" y="38"/>
                  </a:cubicBezTo>
                  <a:cubicBezTo>
                    <a:pt x="11" y="38"/>
                    <a:pt x="8" y="38"/>
                    <a:pt x="6" y="38"/>
                  </a:cubicBezTo>
                  <a:cubicBezTo>
                    <a:pt x="4" y="38"/>
                    <a:pt x="2" y="38"/>
                    <a:pt x="0" y="38"/>
                  </a:cubicBezTo>
                  <a:cubicBezTo>
                    <a:pt x="0" y="38"/>
                    <a:pt x="0" y="38"/>
                    <a:pt x="0" y="38"/>
                  </a:cubicBezTo>
                  <a:close/>
                  <a:moveTo>
                    <a:pt x="51" y="21"/>
                  </a:moveTo>
                  <a:cubicBezTo>
                    <a:pt x="49" y="22"/>
                    <a:pt x="48" y="23"/>
                    <a:pt x="46" y="24"/>
                  </a:cubicBezTo>
                  <a:cubicBezTo>
                    <a:pt x="45" y="26"/>
                    <a:pt x="45" y="27"/>
                    <a:pt x="45" y="28"/>
                  </a:cubicBezTo>
                  <a:cubicBezTo>
                    <a:pt x="45" y="31"/>
                    <a:pt x="46" y="32"/>
                    <a:pt x="48" y="34"/>
                  </a:cubicBezTo>
                  <a:cubicBezTo>
                    <a:pt x="50" y="35"/>
                    <a:pt x="52" y="36"/>
                    <a:pt x="55" y="36"/>
                  </a:cubicBezTo>
                  <a:cubicBezTo>
                    <a:pt x="57" y="36"/>
                    <a:pt x="59" y="36"/>
                    <a:pt x="61" y="34"/>
                  </a:cubicBezTo>
                  <a:cubicBezTo>
                    <a:pt x="62" y="33"/>
                    <a:pt x="63" y="32"/>
                    <a:pt x="63" y="30"/>
                  </a:cubicBezTo>
                  <a:cubicBezTo>
                    <a:pt x="63" y="28"/>
                    <a:pt x="62" y="27"/>
                    <a:pt x="60" y="25"/>
                  </a:cubicBezTo>
                  <a:cubicBezTo>
                    <a:pt x="58" y="24"/>
                    <a:pt x="55" y="23"/>
                    <a:pt x="51" y="21"/>
                  </a:cubicBezTo>
                  <a:cubicBezTo>
                    <a:pt x="51" y="21"/>
                    <a:pt x="51" y="21"/>
                    <a:pt x="51" y="21"/>
                  </a:cubicBezTo>
                  <a:close/>
                  <a:moveTo>
                    <a:pt x="56" y="15"/>
                  </a:moveTo>
                  <a:cubicBezTo>
                    <a:pt x="58" y="14"/>
                    <a:pt x="59" y="13"/>
                    <a:pt x="60" y="12"/>
                  </a:cubicBezTo>
                  <a:cubicBezTo>
                    <a:pt x="61" y="11"/>
                    <a:pt x="61" y="10"/>
                    <a:pt x="61" y="8"/>
                  </a:cubicBezTo>
                  <a:cubicBezTo>
                    <a:pt x="61" y="7"/>
                    <a:pt x="60" y="5"/>
                    <a:pt x="59" y="4"/>
                  </a:cubicBezTo>
                  <a:cubicBezTo>
                    <a:pt x="57" y="3"/>
                    <a:pt x="56" y="3"/>
                    <a:pt x="53" y="3"/>
                  </a:cubicBezTo>
                  <a:cubicBezTo>
                    <a:pt x="51" y="3"/>
                    <a:pt x="50" y="3"/>
                    <a:pt x="48" y="4"/>
                  </a:cubicBezTo>
                  <a:cubicBezTo>
                    <a:pt x="47" y="5"/>
                    <a:pt x="46" y="6"/>
                    <a:pt x="46" y="7"/>
                  </a:cubicBezTo>
                  <a:cubicBezTo>
                    <a:pt x="46" y="9"/>
                    <a:pt x="47" y="10"/>
                    <a:pt x="49" y="11"/>
                  </a:cubicBezTo>
                  <a:cubicBezTo>
                    <a:pt x="50" y="13"/>
                    <a:pt x="53" y="14"/>
                    <a:pt x="56" y="15"/>
                  </a:cubicBezTo>
                  <a:cubicBezTo>
                    <a:pt x="56" y="15"/>
                    <a:pt x="56" y="15"/>
                    <a:pt x="56" y="15"/>
                  </a:cubicBezTo>
                  <a:close/>
                  <a:moveTo>
                    <a:pt x="47" y="19"/>
                  </a:moveTo>
                  <a:cubicBezTo>
                    <a:pt x="44" y="18"/>
                    <a:pt x="42" y="16"/>
                    <a:pt x="41" y="15"/>
                  </a:cubicBezTo>
                  <a:cubicBezTo>
                    <a:pt x="39" y="13"/>
                    <a:pt x="39" y="12"/>
                    <a:pt x="39" y="10"/>
                  </a:cubicBezTo>
                  <a:cubicBezTo>
                    <a:pt x="39" y="7"/>
                    <a:pt x="40" y="5"/>
                    <a:pt x="43" y="3"/>
                  </a:cubicBezTo>
                  <a:cubicBezTo>
                    <a:pt x="46" y="1"/>
                    <a:pt x="50" y="0"/>
                    <a:pt x="55" y="0"/>
                  </a:cubicBezTo>
                  <a:cubicBezTo>
                    <a:pt x="59" y="0"/>
                    <a:pt x="62" y="1"/>
                    <a:pt x="65" y="3"/>
                  </a:cubicBezTo>
                  <a:cubicBezTo>
                    <a:pt x="67" y="4"/>
                    <a:pt x="69" y="6"/>
                    <a:pt x="69" y="8"/>
                  </a:cubicBezTo>
                  <a:cubicBezTo>
                    <a:pt x="69" y="10"/>
                    <a:pt x="68" y="11"/>
                    <a:pt x="67" y="13"/>
                  </a:cubicBezTo>
                  <a:cubicBezTo>
                    <a:pt x="65" y="14"/>
                    <a:pt x="63" y="15"/>
                    <a:pt x="60" y="17"/>
                  </a:cubicBezTo>
                  <a:cubicBezTo>
                    <a:pt x="64" y="18"/>
                    <a:pt x="66" y="20"/>
                    <a:pt x="68" y="21"/>
                  </a:cubicBezTo>
                  <a:cubicBezTo>
                    <a:pt x="70" y="23"/>
                    <a:pt x="71" y="25"/>
                    <a:pt x="71" y="28"/>
                  </a:cubicBezTo>
                  <a:cubicBezTo>
                    <a:pt x="71" y="31"/>
                    <a:pt x="69" y="34"/>
                    <a:pt x="66" y="36"/>
                  </a:cubicBezTo>
                  <a:cubicBezTo>
                    <a:pt x="63" y="38"/>
                    <a:pt x="59" y="39"/>
                    <a:pt x="54" y="39"/>
                  </a:cubicBezTo>
                  <a:cubicBezTo>
                    <a:pt x="48" y="39"/>
                    <a:pt x="44" y="38"/>
                    <a:pt x="41" y="36"/>
                  </a:cubicBezTo>
                  <a:cubicBezTo>
                    <a:pt x="38" y="34"/>
                    <a:pt x="36" y="32"/>
                    <a:pt x="36" y="29"/>
                  </a:cubicBezTo>
                  <a:cubicBezTo>
                    <a:pt x="36" y="27"/>
                    <a:pt x="37" y="25"/>
                    <a:pt x="39" y="23"/>
                  </a:cubicBezTo>
                  <a:cubicBezTo>
                    <a:pt x="40" y="22"/>
                    <a:pt x="43" y="20"/>
                    <a:pt x="47" y="19"/>
                  </a:cubicBezTo>
                  <a:cubicBezTo>
                    <a:pt x="47" y="19"/>
                    <a:pt x="47" y="19"/>
                    <a:pt x="47" y="19"/>
                  </a:cubicBezTo>
                  <a:close/>
                  <a:moveTo>
                    <a:pt x="77" y="36"/>
                  </a:moveTo>
                  <a:cubicBezTo>
                    <a:pt x="80" y="33"/>
                    <a:pt x="80" y="33"/>
                    <a:pt x="80" y="33"/>
                  </a:cubicBezTo>
                  <a:cubicBezTo>
                    <a:pt x="81" y="34"/>
                    <a:pt x="82" y="35"/>
                    <a:pt x="83" y="35"/>
                  </a:cubicBezTo>
                  <a:cubicBezTo>
                    <a:pt x="85" y="35"/>
                    <a:pt x="86" y="36"/>
                    <a:pt x="87" y="36"/>
                  </a:cubicBezTo>
                  <a:cubicBezTo>
                    <a:pt x="91" y="36"/>
                    <a:pt x="94" y="34"/>
                    <a:pt x="97" y="31"/>
                  </a:cubicBezTo>
                  <a:cubicBezTo>
                    <a:pt x="99" y="28"/>
                    <a:pt x="100" y="25"/>
                    <a:pt x="100" y="20"/>
                  </a:cubicBezTo>
                  <a:cubicBezTo>
                    <a:pt x="100" y="20"/>
                    <a:pt x="100" y="20"/>
                    <a:pt x="100" y="20"/>
                  </a:cubicBezTo>
                  <a:cubicBezTo>
                    <a:pt x="99" y="22"/>
                    <a:pt x="97" y="24"/>
                    <a:pt x="95" y="25"/>
                  </a:cubicBezTo>
                  <a:cubicBezTo>
                    <a:pt x="93" y="26"/>
                    <a:pt x="91" y="26"/>
                    <a:pt x="88" y="26"/>
                  </a:cubicBezTo>
                  <a:cubicBezTo>
                    <a:pt x="85" y="26"/>
                    <a:pt x="82" y="25"/>
                    <a:pt x="79" y="23"/>
                  </a:cubicBezTo>
                  <a:cubicBezTo>
                    <a:pt x="77" y="21"/>
                    <a:pt x="76" y="18"/>
                    <a:pt x="76" y="15"/>
                  </a:cubicBezTo>
                  <a:cubicBezTo>
                    <a:pt x="76" y="11"/>
                    <a:pt x="78" y="7"/>
                    <a:pt x="81" y="4"/>
                  </a:cubicBezTo>
                  <a:cubicBezTo>
                    <a:pt x="84" y="2"/>
                    <a:pt x="88" y="0"/>
                    <a:pt x="93" y="0"/>
                  </a:cubicBezTo>
                  <a:cubicBezTo>
                    <a:pt x="98" y="0"/>
                    <a:pt x="102" y="2"/>
                    <a:pt x="105" y="5"/>
                  </a:cubicBezTo>
                  <a:cubicBezTo>
                    <a:pt x="108" y="8"/>
                    <a:pt x="110" y="12"/>
                    <a:pt x="110" y="17"/>
                  </a:cubicBezTo>
                  <a:cubicBezTo>
                    <a:pt x="110" y="20"/>
                    <a:pt x="109" y="23"/>
                    <a:pt x="108" y="26"/>
                  </a:cubicBezTo>
                  <a:cubicBezTo>
                    <a:pt x="107" y="29"/>
                    <a:pt x="106" y="31"/>
                    <a:pt x="104" y="33"/>
                  </a:cubicBezTo>
                  <a:cubicBezTo>
                    <a:pt x="101" y="35"/>
                    <a:pt x="99" y="36"/>
                    <a:pt x="96" y="38"/>
                  </a:cubicBezTo>
                  <a:cubicBezTo>
                    <a:pt x="93" y="39"/>
                    <a:pt x="91" y="39"/>
                    <a:pt x="87" y="39"/>
                  </a:cubicBezTo>
                  <a:cubicBezTo>
                    <a:pt x="85" y="39"/>
                    <a:pt x="83" y="39"/>
                    <a:pt x="81" y="38"/>
                  </a:cubicBezTo>
                  <a:cubicBezTo>
                    <a:pt x="80" y="38"/>
                    <a:pt x="78" y="37"/>
                    <a:pt x="77" y="36"/>
                  </a:cubicBezTo>
                  <a:cubicBezTo>
                    <a:pt x="77" y="36"/>
                    <a:pt x="77" y="36"/>
                    <a:pt x="77" y="36"/>
                  </a:cubicBezTo>
                  <a:close/>
                  <a:moveTo>
                    <a:pt x="93" y="21"/>
                  </a:moveTo>
                  <a:cubicBezTo>
                    <a:pt x="95" y="21"/>
                    <a:pt x="97" y="21"/>
                    <a:pt x="98" y="19"/>
                  </a:cubicBezTo>
                  <a:cubicBezTo>
                    <a:pt x="99" y="18"/>
                    <a:pt x="100" y="16"/>
                    <a:pt x="100" y="14"/>
                  </a:cubicBezTo>
                  <a:cubicBezTo>
                    <a:pt x="100" y="11"/>
                    <a:pt x="99" y="8"/>
                    <a:pt x="98" y="6"/>
                  </a:cubicBezTo>
                  <a:cubicBezTo>
                    <a:pt x="96" y="4"/>
                    <a:pt x="94" y="3"/>
                    <a:pt x="92" y="3"/>
                  </a:cubicBezTo>
                  <a:cubicBezTo>
                    <a:pt x="90" y="3"/>
                    <a:pt x="88" y="4"/>
                    <a:pt x="87" y="6"/>
                  </a:cubicBezTo>
                  <a:cubicBezTo>
                    <a:pt x="86" y="7"/>
                    <a:pt x="86" y="9"/>
                    <a:pt x="86" y="12"/>
                  </a:cubicBezTo>
                  <a:cubicBezTo>
                    <a:pt x="86" y="15"/>
                    <a:pt x="87" y="17"/>
                    <a:pt x="88" y="19"/>
                  </a:cubicBezTo>
                  <a:cubicBezTo>
                    <a:pt x="89" y="21"/>
                    <a:pt x="91" y="21"/>
                    <a:pt x="93" y="21"/>
                  </a:cubicBezTo>
                  <a:cubicBezTo>
                    <a:pt x="93" y="21"/>
                    <a:pt x="93" y="21"/>
                    <a:pt x="93" y="21"/>
                  </a:cubicBezTo>
                  <a:close/>
                  <a:moveTo>
                    <a:pt x="133" y="18"/>
                  </a:moveTo>
                  <a:cubicBezTo>
                    <a:pt x="131" y="18"/>
                    <a:pt x="130" y="19"/>
                    <a:pt x="128" y="20"/>
                  </a:cubicBezTo>
                  <a:cubicBezTo>
                    <a:pt x="127" y="21"/>
                    <a:pt x="127" y="23"/>
                    <a:pt x="127" y="25"/>
                  </a:cubicBezTo>
                  <a:cubicBezTo>
                    <a:pt x="127" y="29"/>
                    <a:pt x="127" y="31"/>
                    <a:pt x="129" y="33"/>
                  </a:cubicBezTo>
                  <a:cubicBezTo>
                    <a:pt x="130" y="35"/>
                    <a:pt x="132" y="36"/>
                    <a:pt x="134" y="36"/>
                  </a:cubicBezTo>
                  <a:cubicBezTo>
                    <a:pt x="136" y="36"/>
                    <a:pt x="138" y="35"/>
                    <a:pt x="139" y="34"/>
                  </a:cubicBezTo>
                  <a:cubicBezTo>
                    <a:pt x="140" y="33"/>
                    <a:pt x="140" y="31"/>
                    <a:pt x="140" y="28"/>
                  </a:cubicBezTo>
                  <a:cubicBezTo>
                    <a:pt x="140" y="25"/>
                    <a:pt x="140" y="22"/>
                    <a:pt x="139" y="21"/>
                  </a:cubicBezTo>
                  <a:cubicBezTo>
                    <a:pt x="137" y="19"/>
                    <a:pt x="136" y="18"/>
                    <a:pt x="133" y="18"/>
                  </a:cubicBezTo>
                  <a:cubicBezTo>
                    <a:pt x="133" y="18"/>
                    <a:pt x="133" y="18"/>
                    <a:pt x="133" y="18"/>
                  </a:cubicBezTo>
                  <a:close/>
                  <a:moveTo>
                    <a:pt x="150" y="4"/>
                  </a:moveTo>
                  <a:cubicBezTo>
                    <a:pt x="146" y="6"/>
                    <a:pt x="146" y="6"/>
                    <a:pt x="146" y="6"/>
                  </a:cubicBezTo>
                  <a:cubicBezTo>
                    <a:pt x="145" y="5"/>
                    <a:pt x="144" y="5"/>
                    <a:pt x="143" y="5"/>
                  </a:cubicBezTo>
                  <a:cubicBezTo>
                    <a:pt x="142" y="4"/>
                    <a:pt x="141" y="4"/>
                    <a:pt x="139" y="4"/>
                  </a:cubicBezTo>
                  <a:cubicBezTo>
                    <a:pt x="135" y="4"/>
                    <a:pt x="132" y="5"/>
                    <a:pt x="130" y="8"/>
                  </a:cubicBezTo>
                  <a:cubicBezTo>
                    <a:pt x="127" y="11"/>
                    <a:pt x="126" y="15"/>
                    <a:pt x="126" y="19"/>
                  </a:cubicBezTo>
                  <a:cubicBezTo>
                    <a:pt x="126" y="19"/>
                    <a:pt x="126" y="19"/>
                    <a:pt x="126" y="19"/>
                  </a:cubicBezTo>
                  <a:cubicBezTo>
                    <a:pt x="127" y="17"/>
                    <a:pt x="129" y="16"/>
                    <a:pt x="131" y="15"/>
                  </a:cubicBezTo>
                  <a:cubicBezTo>
                    <a:pt x="133" y="14"/>
                    <a:pt x="135" y="13"/>
                    <a:pt x="138" y="13"/>
                  </a:cubicBezTo>
                  <a:cubicBezTo>
                    <a:pt x="142" y="13"/>
                    <a:pt x="145" y="14"/>
                    <a:pt x="147" y="16"/>
                  </a:cubicBezTo>
                  <a:cubicBezTo>
                    <a:pt x="149" y="18"/>
                    <a:pt x="150" y="21"/>
                    <a:pt x="150" y="25"/>
                  </a:cubicBezTo>
                  <a:cubicBezTo>
                    <a:pt x="150" y="29"/>
                    <a:pt x="149" y="32"/>
                    <a:pt x="146" y="35"/>
                  </a:cubicBezTo>
                  <a:cubicBezTo>
                    <a:pt x="143" y="38"/>
                    <a:pt x="139" y="39"/>
                    <a:pt x="134" y="39"/>
                  </a:cubicBezTo>
                  <a:cubicBezTo>
                    <a:pt x="128" y="39"/>
                    <a:pt x="124" y="38"/>
                    <a:pt x="121" y="35"/>
                  </a:cubicBezTo>
                  <a:cubicBezTo>
                    <a:pt x="118" y="32"/>
                    <a:pt x="116" y="27"/>
                    <a:pt x="116" y="22"/>
                  </a:cubicBezTo>
                  <a:cubicBezTo>
                    <a:pt x="116" y="19"/>
                    <a:pt x="117" y="16"/>
                    <a:pt x="118" y="13"/>
                  </a:cubicBezTo>
                  <a:cubicBezTo>
                    <a:pt x="119" y="11"/>
                    <a:pt x="121" y="9"/>
                    <a:pt x="123" y="7"/>
                  </a:cubicBezTo>
                  <a:cubicBezTo>
                    <a:pt x="125" y="5"/>
                    <a:pt x="127" y="3"/>
                    <a:pt x="130" y="2"/>
                  </a:cubicBezTo>
                  <a:cubicBezTo>
                    <a:pt x="133" y="1"/>
                    <a:pt x="136" y="0"/>
                    <a:pt x="139" y="0"/>
                  </a:cubicBezTo>
                  <a:cubicBezTo>
                    <a:pt x="141" y="0"/>
                    <a:pt x="143" y="1"/>
                    <a:pt x="145" y="1"/>
                  </a:cubicBezTo>
                  <a:cubicBezTo>
                    <a:pt x="147" y="2"/>
                    <a:pt x="148" y="3"/>
                    <a:pt x="150" y="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9" name="iṩ1íďé"/>
            <p:cNvSpPr/>
            <p:nvPr/>
          </p:nvSpPr>
          <p:spPr bwMode="auto">
            <a:xfrm>
              <a:off x="2190751" y="2551113"/>
              <a:ext cx="1754188" cy="1651000"/>
            </a:xfrm>
            <a:custGeom>
              <a:avLst/>
              <a:gdLst>
                <a:gd name="T0" fmla="*/ 266 w 532"/>
                <a:gd name="T1" fmla="*/ 0 h 500"/>
                <a:gd name="T2" fmla="*/ 532 w 532"/>
                <a:gd name="T3" fmla="*/ 266 h 500"/>
                <a:gd name="T4" fmla="*/ 395 w 532"/>
                <a:gd name="T5" fmla="*/ 500 h 500"/>
                <a:gd name="T6" fmla="*/ 389 w 532"/>
                <a:gd name="T7" fmla="*/ 489 h 500"/>
                <a:gd name="T8" fmla="*/ 521 w 532"/>
                <a:gd name="T9" fmla="*/ 266 h 500"/>
                <a:gd name="T10" fmla="*/ 266 w 532"/>
                <a:gd name="T11" fmla="*/ 12 h 500"/>
                <a:gd name="T12" fmla="*/ 11 w 532"/>
                <a:gd name="T13" fmla="*/ 266 h 500"/>
                <a:gd name="T14" fmla="*/ 144 w 532"/>
                <a:gd name="T15" fmla="*/ 490 h 500"/>
                <a:gd name="T16" fmla="*/ 139 w 532"/>
                <a:gd name="T17" fmla="*/ 500 h 500"/>
                <a:gd name="T18" fmla="*/ 0 w 532"/>
                <a:gd name="T19" fmla="*/ 266 h 500"/>
                <a:gd name="T20" fmla="*/ 266 w 532"/>
                <a:gd name="T21" fmla="*/ 0 h 5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32" h="500">
                  <a:moveTo>
                    <a:pt x="266" y="0"/>
                  </a:moveTo>
                  <a:cubicBezTo>
                    <a:pt x="413" y="0"/>
                    <a:pt x="532" y="120"/>
                    <a:pt x="532" y="266"/>
                  </a:cubicBezTo>
                  <a:cubicBezTo>
                    <a:pt x="532" y="367"/>
                    <a:pt x="477" y="454"/>
                    <a:pt x="395" y="500"/>
                  </a:cubicBezTo>
                  <a:cubicBezTo>
                    <a:pt x="389" y="489"/>
                    <a:pt x="389" y="489"/>
                    <a:pt x="389" y="489"/>
                  </a:cubicBezTo>
                  <a:cubicBezTo>
                    <a:pt x="468" y="446"/>
                    <a:pt x="521" y="362"/>
                    <a:pt x="521" y="266"/>
                  </a:cubicBezTo>
                  <a:cubicBezTo>
                    <a:pt x="521" y="126"/>
                    <a:pt x="407" y="12"/>
                    <a:pt x="266" y="12"/>
                  </a:cubicBezTo>
                  <a:cubicBezTo>
                    <a:pt x="126" y="12"/>
                    <a:pt x="11" y="126"/>
                    <a:pt x="11" y="266"/>
                  </a:cubicBezTo>
                  <a:cubicBezTo>
                    <a:pt x="11" y="363"/>
                    <a:pt x="65" y="447"/>
                    <a:pt x="144" y="490"/>
                  </a:cubicBezTo>
                  <a:cubicBezTo>
                    <a:pt x="139" y="500"/>
                    <a:pt x="139" y="500"/>
                    <a:pt x="139" y="500"/>
                  </a:cubicBezTo>
                  <a:cubicBezTo>
                    <a:pt x="56" y="455"/>
                    <a:pt x="0" y="367"/>
                    <a:pt x="0" y="266"/>
                  </a:cubicBezTo>
                  <a:cubicBezTo>
                    <a:pt x="0" y="120"/>
                    <a:pt x="120" y="0"/>
                    <a:pt x="26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</p:grpSp>
      <p:pic>
        <p:nvPicPr>
          <p:cNvPr id="3" name="图片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5276390"/>
            <a:ext cx="12209929" cy="1619262"/>
          </a:xfrm>
          <a:prstGeom prst="rect">
            <a:avLst/>
          </a:prstGeom>
        </p:spPr>
      </p:pic>
      <p:pic>
        <p:nvPicPr>
          <p:cNvPr id="22" name="图片 21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0421" y="169379"/>
            <a:ext cx="595105" cy="595105"/>
          </a:xfrm>
          <a:prstGeom prst="rect">
            <a:avLst/>
          </a:prstGeom>
        </p:spPr>
      </p:pic>
      <p:pic>
        <p:nvPicPr>
          <p:cNvPr id="23" name="图片 22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8055" y="195721"/>
            <a:ext cx="1340777" cy="471630"/>
          </a:xfrm>
          <a:prstGeom prst="rect">
            <a:avLst/>
          </a:prstGeom>
        </p:spPr>
      </p:pic>
      <p:grpSp>
        <p:nvGrpSpPr>
          <p:cNvPr id="27" name="组合 26"/>
          <p:cNvGrpSpPr/>
          <p:nvPr userDrawn="1"/>
        </p:nvGrpSpPr>
        <p:grpSpPr>
          <a:xfrm>
            <a:off x="1" y="6443484"/>
            <a:ext cx="12197377" cy="434394"/>
            <a:chOff x="1" y="6443484"/>
            <a:chExt cx="12197377" cy="434394"/>
          </a:xfrm>
        </p:grpSpPr>
        <p:sp>
          <p:nvSpPr>
            <p:cNvPr id="24" name="任意多边形: 形状 23"/>
            <p:cNvSpPr/>
            <p:nvPr userDrawn="1"/>
          </p:nvSpPr>
          <p:spPr>
            <a:xfrm rot="10800000" flipH="1">
              <a:off x="1" y="6443484"/>
              <a:ext cx="10780641" cy="434382"/>
            </a:xfrm>
            <a:custGeom>
              <a:avLst/>
              <a:gdLst>
                <a:gd name="connsiteX0" fmla="*/ 3553279 w 3553279"/>
                <a:gd name="connsiteY0" fmla="*/ 0 h 488088"/>
                <a:gd name="connsiteX1" fmla="*/ 3473119 w 3553279"/>
                <a:gd name="connsiteY1" fmla="*/ 0 h 488088"/>
                <a:gd name="connsiteX2" fmla="*/ 3405845 w 3553279"/>
                <a:gd name="connsiteY2" fmla="*/ 0 h 488088"/>
                <a:gd name="connsiteX3" fmla="*/ 3325685 w 3553279"/>
                <a:gd name="connsiteY3" fmla="*/ 0 h 488088"/>
                <a:gd name="connsiteX4" fmla="*/ 3211087 w 3553279"/>
                <a:gd name="connsiteY4" fmla="*/ 0 h 488088"/>
                <a:gd name="connsiteX5" fmla="*/ 3193771 w 3553279"/>
                <a:gd name="connsiteY5" fmla="*/ 0 h 488088"/>
                <a:gd name="connsiteX6" fmla="*/ 3130927 w 3553279"/>
                <a:gd name="connsiteY6" fmla="*/ 0 h 488088"/>
                <a:gd name="connsiteX7" fmla="*/ 3113611 w 3553279"/>
                <a:gd name="connsiteY7" fmla="*/ 0 h 488088"/>
                <a:gd name="connsiteX8" fmla="*/ 3046337 w 3553279"/>
                <a:gd name="connsiteY8" fmla="*/ 0 h 488088"/>
                <a:gd name="connsiteX9" fmla="*/ 2999188 w 3553279"/>
                <a:gd name="connsiteY9" fmla="*/ 0 h 488088"/>
                <a:gd name="connsiteX10" fmla="*/ 2966177 w 3553279"/>
                <a:gd name="connsiteY10" fmla="*/ 0 h 488088"/>
                <a:gd name="connsiteX11" fmla="*/ 2919028 w 3553279"/>
                <a:gd name="connsiteY11" fmla="*/ 0 h 488088"/>
                <a:gd name="connsiteX12" fmla="*/ 2851580 w 3553279"/>
                <a:gd name="connsiteY12" fmla="*/ 0 h 488088"/>
                <a:gd name="connsiteX13" fmla="*/ 2800011 w 3553279"/>
                <a:gd name="connsiteY13" fmla="*/ 0 h 488088"/>
                <a:gd name="connsiteX14" fmla="*/ 2771419 w 3553279"/>
                <a:gd name="connsiteY14" fmla="*/ 0 h 488088"/>
                <a:gd name="connsiteX15" fmla="*/ 2719851 w 3553279"/>
                <a:gd name="connsiteY15" fmla="*/ 0 h 488088"/>
                <a:gd name="connsiteX16" fmla="*/ 2639681 w 3553279"/>
                <a:gd name="connsiteY16" fmla="*/ 0 h 488088"/>
                <a:gd name="connsiteX17" fmla="*/ 2576071 w 3553279"/>
                <a:gd name="connsiteY17" fmla="*/ 0 h 488088"/>
                <a:gd name="connsiteX18" fmla="*/ 2559520 w 3553279"/>
                <a:gd name="connsiteY18" fmla="*/ 0 h 488088"/>
                <a:gd name="connsiteX19" fmla="*/ 2495911 w 3553279"/>
                <a:gd name="connsiteY19" fmla="*/ 0 h 488088"/>
                <a:gd name="connsiteX20" fmla="*/ 2440503 w 3553279"/>
                <a:gd name="connsiteY20" fmla="*/ 0 h 488088"/>
                <a:gd name="connsiteX21" fmla="*/ 2364172 w 3553279"/>
                <a:gd name="connsiteY21" fmla="*/ 0 h 488088"/>
                <a:gd name="connsiteX22" fmla="*/ 2360343 w 3553279"/>
                <a:gd name="connsiteY22" fmla="*/ 0 h 488088"/>
                <a:gd name="connsiteX23" fmla="*/ 2284011 w 3553279"/>
                <a:gd name="connsiteY23" fmla="*/ 0 h 488088"/>
                <a:gd name="connsiteX24" fmla="*/ 2216563 w 3553279"/>
                <a:gd name="connsiteY24" fmla="*/ 0 h 488088"/>
                <a:gd name="connsiteX25" fmla="*/ 2164994 w 3553279"/>
                <a:gd name="connsiteY25" fmla="*/ 0 h 488088"/>
                <a:gd name="connsiteX26" fmla="*/ 2136403 w 3553279"/>
                <a:gd name="connsiteY26" fmla="*/ 0 h 488088"/>
                <a:gd name="connsiteX27" fmla="*/ 2084834 w 3553279"/>
                <a:gd name="connsiteY27" fmla="*/ 0 h 488088"/>
                <a:gd name="connsiteX28" fmla="*/ 2006201 w 3553279"/>
                <a:gd name="connsiteY28" fmla="*/ 0 h 488088"/>
                <a:gd name="connsiteX29" fmla="*/ 2004664 w 3553279"/>
                <a:gd name="connsiteY29" fmla="*/ 0 h 488088"/>
                <a:gd name="connsiteX30" fmla="*/ 1959430 w 3553279"/>
                <a:gd name="connsiteY30" fmla="*/ 0 h 488088"/>
                <a:gd name="connsiteX31" fmla="*/ 1926040 w 3553279"/>
                <a:gd name="connsiteY31" fmla="*/ 0 h 488088"/>
                <a:gd name="connsiteX32" fmla="*/ 1924503 w 3553279"/>
                <a:gd name="connsiteY32" fmla="*/ 0 h 488088"/>
                <a:gd name="connsiteX33" fmla="*/ 1879270 w 3553279"/>
                <a:gd name="connsiteY33" fmla="*/ 0 h 488088"/>
                <a:gd name="connsiteX34" fmla="*/ 1872170 w 3553279"/>
                <a:gd name="connsiteY34" fmla="*/ 0 h 488088"/>
                <a:gd name="connsiteX35" fmla="*/ 1811996 w 3553279"/>
                <a:gd name="connsiteY35" fmla="*/ 0 h 488088"/>
                <a:gd name="connsiteX36" fmla="*/ 1805487 w 3553279"/>
                <a:gd name="connsiteY36" fmla="*/ 0 h 488088"/>
                <a:gd name="connsiteX37" fmla="*/ 1792009 w 3553279"/>
                <a:gd name="connsiteY37" fmla="*/ 0 h 488088"/>
                <a:gd name="connsiteX38" fmla="*/ 1731836 w 3553279"/>
                <a:gd name="connsiteY38" fmla="*/ 0 h 488088"/>
                <a:gd name="connsiteX39" fmla="*/ 1725326 w 3553279"/>
                <a:gd name="connsiteY39" fmla="*/ 0 h 488088"/>
                <a:gd name="connsiteX40" fmla="*/ 1646693 w 3553279"/>
                <a:gd name="connsiteY40" fmla="*/ 0 h 488088"/>
                <a:gd name="connsiteX41" fmla="*/ 1617239 w 3553279"/>
                <a:gd name="connsiteY41" fmla="*/ 0 h 488088"/>
                <a:gd name="connsiteX42" fmla="*/ 1599922 w 3553279"/>
                <a:gd name="connsiteY42" fmla="*/ 0 h 488088"/>
                <a:gd name="connsiteX43" fmla="*/ 1566532 w 3553279"/>
                <a:gd name="connsiteY43" fmla="*/ 0 h 488088"/>
                <a:gd name="connsiteX44" fmla="*/ 1537078 w 3553279"/>
                <a:gd name="connsiteY44" fmla="*/ 0 h 488088"/>
                <a:gd name="connsiteX45" fmla="*/ 1519762 w 3553279"/>
                <a:gd name="connsiteY45" fmla="*/ 0 h 488088"/>
                <a:gd name="connsiteX46" fmla="*/ 1512662 w 3553279"/>
                <a:gd name="connsiteY46" fmla="*/ 0 h 488088"/>
                <a:gd name="connsiteX47" fmla="*/ 1452489 w 3553279"/>
                <a:gd name="connsiteY47" fmla="*/ 0 h 488088"/>
                <a:gd name="connsiteX48" fmla="*/ 1432501 w 3553279"/>
                <a:gd name="connsiteY48" fmla="*/ 0 h 488088"/>
                <a:gd name="connsiteX49" fmla="*/ 1405339 w 3553279"/>
                <a:gd name="connsiteY49" fmla="*/ 0 h 488088"/>
                <a:gd name="connsiteX50" fmla="*/ 1372328 w 3553279"/>
                <a:gd name="connsiteY50" fmla="*/ 0 h 488088"/>
                <a:gd name="connsiteX51" fmla="*/ 1325179 w 3553279"/>
                <a:gd name="connsiteY51" fmla="*/ 0 h 488088"/>
                <a:gd name="connsiteX52" fmla="*/ 1257731 w 3553279"/>
                <a:gd name="connsiteY52" fmla="*/ 0 h 488088"/>
                <a:gd name="connsiteX53" fmla="*/ 1206162 w 3553279"/>
                <a:gd name="connsiteY53" fmla="*/ 0 h 488088"/>
                <a:gd name="connsiteX54" fmla="*/ 1177570 w 3553279"/>
                <a:gd name="connsiteY54" fmla="*/ 0 h 488088"/>
                <a:gd name="connsiteX55" fmla="*/ 1126002 w 3553279"/>
                <a:gd name="connsiteY55" fmla="*/ 0 h 488088"/>
                <a:gd name="connsiteX56" fmla="*/ 1045831 w 3553279"/>
                <a:gd name="connsiteY56" fmla="*/ 0 h 488088"/>
                <a:gd name="connsiteX57" fmla="*/ 982222 w 3553279"/>
                <a:gd name="connsiteY57" fmla="*/ 0 h 488088"/>
                <a:gd name="connsiteX58" fmla="*/ 965671 w 3553279"/>
                <a:gd name="connsiteY58" fmla="*/ 0 h 488088"/>
                <a:gd name="connsiteX59" fmla="*/ 902061 w 3553279"/>
                <a:gd name="connsiteY59" fmla="*/ 0 h 488088"/>
                <a:gd name="connsiteX60" fmla="*/ 846654 w 3553279"/>
                <a:gd name="connsiteY60" fmla="*/ 0 h 488088"/>
                <a:gd name="connsiteX61" fmla="*/ 770323 w 3553279"/>
                <a:gd name="connsiteY61" fmla="*/ 0 h 488088"/>
                <a:gd name="connsiteX62" fmla="*/ 766494 w 3553279"/>
                <a:gd name="connsiteY62" fmla="*/ 0 h 488088"/>
                <a:gd name="connsiteX63" fmla="*/ 690162 w 3553279"/>
                <a:gd name="connsiteY63" fmla="*/ 0 h 488088"/>
                <a:gd name="connsiteX64" fmla="*/ 622714 w 3553279"/>
                <a:gd name="connsiteY64" fmla="*/ 0 h 488088"/>
                <a:gd name="connsiteX65" fmla="*/ 571145 w 3553279"/>
                <a:gd name="connsiteY65" fmla="*/ 0 h 488088"/>
                <a:gd name="connsiteX66" fmla="*/ 542554 w 3553279"/>
                <a:gd name="connsiteY66" fmla="*/ 0 h 488088"/>
                <a:gd name="connsiteX67" fmla="*/ 490985 w 3553279"/>
                <a:gd name="connsiteY67" fmla="*/ 0 h 488088"/>
                <a:gd name="connsiteX68" fmla="*/ 412352 w 3553279"/>
                <a:gd name="connsiteY68" fmla="*/ 0 h 488088"/>
                <a:gd name="connsiteX69" fmla="*/ 410815 w 3553279"/>
                <a:gd name="connsiteY69" fmla="*/ 0 h 488088"/>
                <a:gd name="connsiteX70" fmla="*/ 332191 w 3553279"/>
                <a:gd name="connsiteY70" fmla="*/ 0 h 488088"/>
                <a:gd name="connsiteX71" fmla="*/ 330655 w 3553279"/>
                <a:gd name="connsiteY71" fmla="*/ 0 h 488088"/>
                <a:gd name="connsiteX72" fmla="*/ 278321 w 3553279"/>
                <a:gd name="connsiteY72" fmla="*/ 0 h 488088"/>
                <a:gd name="connsiteX73" fmla="*/ 211638 w 3553279"/>
                <a:gd name="connsiteY73" fmla="*/ 0 h 488088"/>
                <a:gd name="connsiteX74" fmla="*/ 198160 w 3553279"/>
                <a:gd name="connsiteY74" fmla="*/ 0 h 488088"/>
                <a:gd name="connsiteX75" fmla="*/ 131477 w 3553279"/>
                <a:gd name="connsiteY75" fmla="*/ 0 h 488088"/>
                <a:gd name="connsiteX76" fmla="*/ 52844 w 3553279"/>
                <a:gd name="connsiteY76" fmla="*/ 0 h 488088"/>
                <a:gd name="connsiteX77" fmla="*/ 0 w 3553279"/>
                <a:gd name="connsiteY77" fmla="*/ 0 h 488088"/>
                <a:gd name="connsiteX78" fmla="*/ 0 w 3553279"/>
                <a:gd name="connsiteY78" fmla="*/ 488088 h 488088"/>
                <a:gd name="connsiteX79" fmla="*/ 17055 w 3553279"/>
                <a:gd name="connsiteY79" fmla="*/ 488088 h 488088"/>
                <a:gd name="connsiteX80" fmla="*/ 17785 w 3553279"/>
                <a:gd name="connsiteY80" fmla="*/ 488088 h 488088"/>
                <a:gd name="connsiteX81" fmla="*/ 97215 w 3553279"/>
                <a:gd name="connsiteY81" fmla="*/ 488088 h 488088"/>
                <a:gd name="connsiteX82" fmla="*/ 97945 w 3553279"/>
                <a:gd name="connsiteY82" fmla="*/ 488088 h 488088"/>
                <a:gd name="connsiteX83" fmla="*/ 176579 w 3553279"/>
                <a:gd name="connsiteY83" fmla="*/ 488088 h 488088"/>
                <a:gd name="connsiteX84" fmla="*/ 216232 w 3553279"/>
                <a:gd name="connsiteY84" fmla="*/ 488088 h 488088"/>
                <a:gd name="connsiteX85" fmla="*/ 256739 w 3553279"/>
                <a:gd name="connsiteY85" fmla="*/ 488088 h 488088"/>
                <a:gd name="connsiteX86" fmla="*/ 296392 w 3553279"/>
                <a:gd name="connsiteY86" fmla="*/ 488088 h 488088"/>
                <a:gd name="connsiteX87" fmla="*/ 375756 w 3553279"/>
                <a:gd name="connsiteY87" fmla="*/ 488088 h 488088"/>
                <a:gd name="connsiteX88" fmla="*/ 428131 w 3553279"/>
                <a:gd name="connsiteY88" fmla="*/ 488088 h 488088"/>
                <a:gd name="connsiteX89" fmla="*/ 455916 w 3553279"/>
                <a:gd name="connsiteY89" fmla="*/ 488088 h 488088"/>
                <a:gd name="connsiteX90" fmla="*/ 508292 w 3553279"/>
                <a:gd name="connsiteY90" fmla="*/ 488088 h 488088"/>
                <a:gd name="connsiteX91" fmla="*/ 587655 w 3553279"/>
                <a:gd name="connsiteY91" fmla="*/ 488088 h 488088"/>
                <a:gd name="connsiteX92" fmla="*/ 652071 w 3553279"/>
                <a:gd name="connsiteY92" fmla="*/ 488088 h 488088"/>
                <a:gd name="connsiteX93" fmla="*/ 667815 w 3553279"/>
                <a:gd name="connsiteY93" fmla="*/ 488088 h 488088"/>
                <a:gd name="connsiteX94" fmla="*/ 732232 w 3553279"/>
                <a:gd name="connsiteY94" fmla="*/ 488088 h 488088"/>
                <a:gd name="connsiteX95" fmla="*/ 811595 w 3553279"/>
                <a:gd name="connsiteY95" fmla="*/ 488088 h 488088"/>
                <a:gd name="connsiteX96" fmla="*/ 851249 w 3553279"/>
                <a:gd name="connsiteY96" fmla="*/ 488088 h 488088"/>
                <a:gd name="connsiteX97" fmla="*/ 891755 w 3553279"/>
                <a:gd name="connsiteY97" fmla="*/ 488088 h 488088"/>
                <a:gd name="connsiteX98" fmla="*/ 931409 w 3553279"/>
                <a:gd name="connsiteY98" fmla="*/ 488088 h 488088"/>
                <a:gd name="connsiteX99" fmla="*/ 1010773 w 3553279"/>
                <a:gd name="connsiteY99" fmla="*/ 488088 h 488088"/>
                <a:gd name="connsiteX100" fmla="*/ 1063148 w 3553279"/>
                <a:gd name="connsiteY100" fmla="*/ 488088 h 488088"/>
                <a:gd name="connsiteX101" fmla="*/ 1090933 w 3553279"/>
                <a:gd name="connsiteY101" fmla="*/ 488088 h 488088"/>
                <a:gd name="connsiteX102" fmla="*/ 1143308 w 3553279"/>
                <a:gd name="connsiteY102" fmla="*/ 488088 h 488088"/>
                <a:gd name="connsiteX103" fmla="*/ 1222672 w 3553279"/>
                <a:gd name="connsiteY103" fmla="*/ 488088 h 488088"/>
                <a:gd name="connsiteX104" fmla="*/ 1257906 w 3553279"/>
                <a:gd name="connsiteY104" fmla="*/ 488088 h 488088"/>
                <a:gd name="connsiteX105" fmla="*/ 1302832 w 3553279"/>
                <a:gd name="connsiteY105" fmla="*/ 488088 h 488088"/>
                <a:gd name="connsiteX106" fmla="*/ 1318079 w 3553279"/>
                <a:gd name="connsiteY106" fmla="*/ 488088 h 488088"/>
                <a:gd name="connsiteX107" fmla="*/ 1338066 w 3553279"/>
                <a:gd name="connsiteY107" fmla="*/ 488088 h 488088"/>
                <a:gd name="connsiteX108" fmla="*/ 1398239 w 3553279"/>
                <a:gd name="connsiteY108" fmla="*/ 488088 h 488088"/>
                <a:gd name="connsiteX109" fmla="*/ 1405339 w 3553279"/>
                <a:gd name="connsiteY109" fmla="*/ 488088 h 488088"/>
                <a:gd name="connsiteX110" fmla="*/ 1417429 w 3553279"/>
                <a:gd name="connsiteY110" fmla="*/ 488088 h 488088"/>
                <a:gd name="connsiteX111" fmla="*/ 1452110 w 3553279"/>
                <a:gd name="connsiteY111" fmla="*/ 488088 h 488088"/>
                <a:gd name="connsiteX112" fmla="*/ 1477603 w 3553279"/>
                <a:gd name="connsiteY112" fmla="*/ 488088 h 488088"/>
                <a:gd name="connsiteX113" fmla="*/ 1485500 w 3553279"/>
                <a:gd name="connsiteY113" fmla="*/ 488088 h 488088"/>
                <a:gd name="connsiteX114" fmla="*/ 1497590 w 3553279"/>
                <a:gd name="connsiteY114" fmla="*/ 488088 h 488088"/>
                <a:gd name="connsiteX115" fmla="*/ 1532270 w 3553279"/>
                <a:gd name="connsiteY115" fmla="*/ 488088 h 488088"/>
                <a:gd name="connsiteX116" fmla="*/ 1557763 w 3553279"/>
                <a:gd name="connsiteY116" fmla="*/ 488088 h 488088"/>
                <a:gd name="connsiteX117" fmla="*/ 1564863 w 3553279"/>
                <a:gd name="connsiteY117" fmla="*/ 488088 h 488088"/>
                <a:gd name="connsiteX118" fmla="*/ 1610904 w 3553279"/>
                <a:gd name="connsiteY118" fmla="*/ 488088 h 488088"/>
                <a:gd name="connsiteX119" fmla="*/ 1611634 w 3553279"/>
                <a:gd name="connsiteY119" fmla="*/ 488088 h 488088"/>
                <a:gd name="connsiteX120" fmla="*/ 1645023 w 3553279"/>
                <a:gd name="connsiteY120" fmla="*/ 488088 h 488088"/>
                <a:gd name="connsiteX121" fmla="*/ 1691064 w 3553279"/>
                <a:gd name="connsiteY121" fmla="*/ 488088 h 488088"/>
                <a:gd name="connsiteX122" fmla="*/ 1691794 w 3553279"/>
                <a:gd name="connsiteY122" fmla="*/ 488088 h 488088"/>
                <a:gd name="connsiteX123" fmla="*/ 1770428 w 3553279"/>
                <a:gd name="connsiteY123" fmla="*/ 488088 h 488088"/>
                <a:gd name="connsiteX124" fmla="*/ 1810081 w 3553279"/>
                <a:gd name="connsiteY124" fmla="*/ 488088 h 488088"/>
                <a:gd name="connsiteX125" fmla="*/ 1850588 w 3553279"/>
                <a:gd name="connsiteY125" fmla="*/ 488088 h 488088"/>
                <a:gd name="connsiteX126" fmla="*/ 1890241 w 3553279"/>
                <a:gd name="connsiteY126" fmla="*/ 488088 h 488088"/>
                <a:gd name="connsiteX127" fmla="*/ 1969605 w 3553279"/>
                <a:gd name="connsiteY127" fmla="*/ 488088 h 488088"/>
                <a:gd name="connsiteX128" fmla="*/ 2021980 w 3553279"/>
                <a:gd name="connsiteY128" fmla="*/ 488088 h 488088"/>
                <a:gd name="connsiteX129" fmla="*/ 2049765 w 3553279"/>
                <a:gd name="connsiteY129" fmla="*/ 488088 h 488088"/>
                <a:gd name="connsiteX130" fmla="*/ 2102141 w 3553279"/>
                <a:gd name="connsiteY130" fmla="*/ 488088 h 488088"/>
                <a:gd name="connsiteX131" fmla="*/ 2181504 w 3553279"/>
                <a:gd name="connsiteY131" fmla="*/ 488088 h 488088"/>
                <a:gd name="connsiteX132" fmla="*/ 2245920 w 3553279"/>
                <a:gd name="connsiteY132" fmla="*/ 488088 h 488088"/>
                <a:gd name="connsiteX133" fmla="*/ 2261664 w 3553279"/>
                <a:gd name="connsiteY133" fmla="*/ 488088 h 488088"/>
                <a:gd name="connsiteX134" fmla="*/ 2326081 w 3553279"/>
                <a:gd name="connsiteY134" fmla="*/ 488088 h 488088"/>
                <a:gd name="connsiteX135" fmla="*/ 2405444 w 3553279"/>
                <a:gd name="connsiteY135" fmla="*/ 488088 h 488088"/>
                <a:gd name="connsiteX136" fmla="*/ 2445098 w 3553279"/>
                <a:gd name="connsiteY136" fmla="*/ 488088 h 488088"/>
                <a:gd name="connsiteX137" fmla="*/ 2485605 w 3553279"/>
                <a:gd name="connsiteY137" fmla="*/ 488088 h 488088"/>
                <a:gd name="connsiteX138" fmla="*/ 2525258 w 3553279"/>
                <a:gd name="connsiteY138" fmla="*/ 488088 h 488088"/>
                <a:gd name="connsiteX139" fmla="*/ 2604621 w 3553279"/>
                <a:gd name="connsiteY139" fmla="*/ 488088 h 488088"/>
                <a:gd name="connsiteX140" fmla="*/ 2656997 w 3553279"/>
                <a:gd name="connsiteY140" fmla="*/ 488088 h 488088"/>
                <a:gd name="connsiteX141" fmla="*/ 2684782 w 3553279"/>
                <a:gd name="connsiteY141" fmla="*/ 488088 h 488088"/>
                <a:gd name="connsiteX142" fmla="*/ 2737157 w 3553279"/>
                <a:gd name="connsiteY142" fmla="*/ 488088 h 488088"/>
                <a:gd name="connsiteX143" fmla="*/ 2816521 w 3553279"/>
                <a:gd name="connsiteY143" fmla="*/ 488088 h 488088"/>
                <a:gd name="connsiteX144" fmla="*/ 2851755 w 3553279"/>
                <a:gd name="connsiteY144" fmla="*/ 488088 h 488088"/>
                <a:gd name="connsiteX145" fmla="*/ 2896681 w 3553279"/>
                <a:gd name="connsiteY145" fmla="*/ 488088 h 488088"/>
                <a:gd name="connsiteX146" fmla="*/ 2931915 w 3553279"/>
                <a:gd name="connsiteY146" fmla="*/ 488088 h 488088"/>
                <a:gd name="connsiteX147" fmla="*/ 2999188 w 3553279"/>
                <a:gd name="connsiteY147" fmla="*/ 488088 h 488088"/>
                <a:gd name="connsiteX148" fmla="*/ 3011279 w 3553279"/>
                <a:gd name="connsiteY148" fmla="*/ 488088 h 488088"/>
                <a:gd name="connsiteX149" fmla="*/ 3079349 w 3553279"/>
                <a:gd name="connsiteY149" fmla="*/ 488088 h 488088"/>
                <a:gd name="connsiteX150" fmla="*/ 3091439 w 3553279"/>
                <a:gd name="connsiteY150" fmla="*/ 488088 h 488088"/>
                <a:gd name="connsiteX151" fmla="*/ 3158712 w 3553279"/>
                <a:gd name="connsiteY151" fmla="*/ 488088 h 488088"/>
                <a:gd name="connsiteX152" fmla="*/ 3238873 w 3553279"/>
                <a:gd name="connsiteY152" fmla="*/ 488088 h 4880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</a:cxnLst>
              <a:rect l="l" t="t" r="r" b="b"/>
              <a:pathLst>
                <a:path w="3553279" h="488088">
                  <a:moveTo>
                    <a:pt x="3553279" y="0"/>
                  </a:moveTo>
                  <a:lnTo>
                    <a:pt x="3473119" y="0"/>
                  </a:lnTo>
                  <a:lnTo>
                    <a:pt x="3405845" y="0"/>
                  </a:lnTo>
                  <a:lnTo>
                    <a:pt x="3325685" y="0"/>
                  </a:lnTo>
                  <a:lnTo>
                    <a:pt x="3211087" y="0"/>
                  </a:lnTo>
                  <a:lnTo>
                    <a:pt x="3193771" y="0"/>
                  </a:lnTo>
                  <a:lnTo>
                    <a:pt x="3130927" y="0"/>
                  </a:lnTo>
                  <a:lnTo>
                    <a:pt x="3113611" y="0"/>
                  </a:lnTo>
                  <a:lnTo>
                    <a:pt x="3046337" y="0"/>
                  </a:lnTo>
                  <a:lnTo>
                    <a:pt x="2999188" y="0"/>
                  </a:lnTo>
                  <a:lnTo>
                    <a:pt x="2966177" y="0"/>
                  </a:lnTo>
                  <a:lnTo>
                    <a:pt x="2919028" y="0"/>
                  </a:lnTo>
                  <a:lnTo>
                    <a:pt x="2851580" y="0"/>
                  </a:lnTo>
                  <a:lnTo>
                    <a:pt x="2800011" y="0"/>
                  </a:lnTo>
                  <a:lnTo>
                    <a:pt x="2771419" y="0"/>
                  </a:lnTo>
                  <a:lnTo>
                    <a:pt x="2719851" y="0"/>
                  </a:lnTo>
                  <a:lnTo>
                    <a:pt x="2639681" y="0"/>
                  </a:lnTo>
                  <a:lnTo>
                    <a:pt x="2576071" y="0"/>
                  </a:lnTo>
                  <a:lnTo>
                    <a:pt x="2559520" y="0"/>
                  </a:lnTo>
                  <a:lnTo>
                    <a:pt x="2495911" y="0"/>
                  </a:lnTo>
                  <a:lnTo>
                    <a:pt x="2440503" y="0"/>
                  </a:lnTo>
                  <a:lnTo>
                    <a:pt x="2364172" y="0"/>
                  </a:lnTo>
                  <a:lnTo>
                    <a:pt x="2360343" y="0"/>
                  </a:lnTo>
                  <a:lnTo>
                    <a:pt x="2284011" y="0"/>
                  </a:lnTo>
                  <a:lnTo>
                    <a:pt x="2216563" y="0"/>
                  </a:lnTo>
                  <a:lnTo>
                    <a:pt x="2164994" y="0"/>
                  </a:lnTo>
                  <a:lnTo>
                    <a:pt x="2136403" y="0"/>
                  </a:lnTo>
                  <a:lnTo>
                    <a:pt x="2084834" y="0"/>
                  </a:lnTo>
                  <a:lnTo>
                    <a:pt x="2006201" y="0"/>
                  </a:lnTo>
                  <a:lnTo>
                    <a:pt x="2004664" y="0"/>
                  </a:lnTo>
                  <a:lnTo>
                    <a:pt x="1959430" y="0"/>
                  </a:lnTo>
                  <a:lnTo>
                    <a:pt x="1926040" y="0"/>
                  </a:lnTo>
                  <a:lnTo>
                    <a:pt x="1924503" y="0"/>
                  </a:lnTo>
                  <a:lnTo>
                    <a:pt x="1879270" y="0"/>
                  </a:lnTo>
                  <a:lnTo>
                    <a:pt x="1872170" y="0"/>
                  </a:lnTo>
                  <a:lnTo>
                    <a:pt x="1811996" y="0"/>
                  </a:lnTo>
                  <a:lnTo>
                    <a:pt x="1805487" y="0"/>
                  </a:lnTo>
                  <a:lnTo>
                    <a:pt x="1792009" y="0"/>
                  </a:lnTo>
                  <a:lnTo>
                    <a:pt x="1731836" y="0"/>
                  </a:lnTo>
                  <a:lnTo>
                    <a:pt x="1725326" y="0"/>
                  </a:lnTo>
                  <a:lnTo>
                    <a:pt x="1646693" y="0"/>
                  </a:lnTo>
                  <a:lnTo>
                    <a:pt x="1617239" y="0"/>
                  </a:lnTo>
                  <a:lnTo>
                    <a:pt x="1599922" y="0"/>
                  </a:lnTo>
                  <a:lnTo>
                    <a:pt x="1566532" y="0"/>
                  </a:lnTo>
                  <a:lnTo>
                    <a:pt x="1537078" y="0"/>
                  </a:lnTo>
                  <a:lnTo>
                    <a:pt x="1519762" y="0"/>
                  </a:lnTo>
                  <a:lnTo>
                    <a:pt x="1512662" y="0"/>
                  </a:lnTo>
                  <a:lnTo>
                    <a:pt x="1452489" y="0"/>
                  </a:lnTo>
                  <a:lnTo>
                    <a:pt x="1432501" y="0"/>
                  </a:lnTo>
                  <a:lnTo>
                    <a:pt x="1405339" y="0"/>
                  </a:lnTo>
                  <a:lnTo>
                    <a:pt x="1372328" y="0"/>
                  </a:lnTo>
                  <a:lnTo>
                    <a:pt x="1325179" y="0"/>
                  </a:lnTo>
                  <a:lnTo>
                    <a:pt x="1257731" y="0"/>
                  </a:lnTo>
                  <a:lnTo>
                    <a:pt x="1206162" y="0"/>
                  </a:lnTo>
                  <a:lnTo>
                    <a:pt x="1177570" y="0"/>
                  </a:lnTo>
                  <a:lnTo>
                    <a:pt x="1126002" y="0"/>
                  </a:lnTo>
                  <a:lnTo>
                    <a:pt x="1045831" y="0"/>
                  </a:lnTo>
                  <a:lnTo>
                    <a:pt x="982222" y="0"/>
                  </a:lnTo>
                  <a:lnTo>
                    <a:pt x="965671" y="0"/>
                  </a:lnTo>
                  <a:lnTo>
                    <a:pt x="902061" y="0"/>
                  </a:lnTo>
                  <a:lnTo>
                    <a:pt x="846654" y="0"/>
                  </a:lnTo>
                  <a:lnTo>
                    <a:pt x="770323" y="0"/>
                  </a:lnTo>
                  <a:lnTo>
                    <a:pt x="766494" y="0"/>
                  </a:lnTo>
                  <a:lnTo>
                    <a:pt x="690162" y="0"/>
                  </a:lnTo>
                  <a:lnTo>
                    <a:pt x="622714" y="0"/>
                  </a:lnTo>
                  <a:lnTo>
                    <a:pt x="571145" y="0"/>
                  </a:lnTo>
                  <a:lnTo>
                    <a:pt x="542554" y="0"/>
                  </a:lnTo>
                  <a:lnTo>
                    <a:pt x="490985" y="0"/>
                  </a:lnTo>
                  <a:lnTo>
                    <a:pt x="412352" y="0"/>
                  </a:lnTo>
                  <a:lnTo>
                    <a:pt x="410815" y="0"/>
                  </a:lnTo>
                  <a:lnTo>
                    <a:pt x="332191" y="0"/>
                  </a:lnTo>
                  <a:lnTo>
                    <a:pt x="330655" y="0"/>
                  </a:lnTo>
                  <a:lnTo>
                    <a:pt x="278321" y="0"/>
                  </a:lnTo>
                  <a:lnTo>
                    <a:pt x="211638" y="0"/>
                  </a:lnTo>
                  <a:lnTo>
                    <a:pt x="198160" y="0"/>
                  </a:lnTo>
                  <a:lnTo>
                    <a:pt x="131477" y="0"/>
                  </a:lnTo>
                  <a:lnTo>
                    <a:pt x="52844" y="0"/>
                  </a:lnTo>
                  <a:lnTo>
                    <a:pt x="0" y="0"/>
                  </a:lnTo>
                  <a:lnTo>
                    <a:pt x="0" y="488088"/>
                  </a:lnTo>
                  <a:lnTo>
                    <a:pt x="17055" y="488088"/>
                  </a:lnTo>
                  <a:lnTo>
                    <a:pt x="17785" y="488088"/>
                  </a:lnTo>
                  <a:lnTo>
                    <a:pt x="97215" y="488088"/>
                  </a:lnTo>
                  <a:lnTo>
                    <a:pt x="97945" y="488088"/>
                  </a:lnTo>
                  <a:lnTo>
                    <a:pt x="176579" y="488088"/>
                  </a:lnTo>
                  <a:lnTo>
                    <a:pt x="216232" y="488088"/>
                  </a:lnTo>
                  <a:lnTo>
                    <a:pt x="256739" y="488088"/>
                  </a:lnTo>
                  <a:lnTo>
                    <a:pt x="296392" y="488088"/>
                  </a:lnTo>
                  <a:lnTo>
                    <a:pt x="375756" y="488088"/>
                  </a:lnTo>
                  <a:lnTo>
                    <a:pt x="428131" y="488088"/>
                  </a:lnTo>
                  <a:lnTo>
                    <a:pt x="455916" y="488088"/>
                  </a:lnTo>
                  <a:lnTo>
                    <a:pt x="508292" y="488088"/>
                  </a:lnTo>
                  <a:lnTo>
                    <a:pt x="587655" y="488088"/>
                  </a:lnTo>
                  <a:lnTo>
                    <a:pt x="652071" y="488088"/>
                  </a:lnTo>
                  <a:lnTo>
                    <a:pt x="667815" y="488088"/>
                  </a:lnTo>
                  <a:lnTo>
                    <a:pt x="732232" y="488088"/>
                  </a:lnTo>
                  <a:lnTo>
                    <a:pt x="811595" y="488088"/>
                  </a:lnTo>
                  <a:lnTo>
                    <a:pt x="851249" y="488088"/>
                  </a:lnTo>
                  <a:lnTo>
                    <a:pt x="891755" y="488088"/>
                  </a:lnTo>
                  <a:lnTo>
                    <a:pt x="931409" y="488088"/>
                  </a:lnTo>
                  <a:lnTo>
                    <a:pt x="1010773" y="488088"/>
                  </a:lnTo>
                  <a:lnTo>
                    <a:pt x="1063148" y="488088"/>
                  </a:lnTo>
                  <a:lnTo>
                    <a:pt x="1090933" y="488088"/>
                  </a:lnTo>
                  <a:lnTo>
                    <a:pt x="1143308" y="488088"/>
                  </a:lnTo>
                  <a:lnTo>
                    <a:pt x="1222672" y="488088"/>
                  </a:lnTo>
                  <a:lnTo>
                    <a:pt x="1257906" y="488088"/>
                  </a:lnTo>
                  <a:lnTo>
                    <a:pt x="1302832" y="488088"/>
                  </a:lnTo>
                  <a:lnTo>
                    <a:pt x="1318079" y="488088"/>
                  </a:lnTo>
                  <a:lnTo>
                    <a:pt x="1338066" y="488088"/>
                  </a:lnTo>
                  <a:lnTo>
                    <a:pt x="1398239" y="488088"/>
                  </a:lnTo>
                  <a:lnTo>
                    <a:pt x="1405339" y="488088"/>
                  </a:lnTo>
                  <a:lnTo>
                    <a:pt x="1417429" y="488088"/>
                  </a:lnTo>
                  <a:lnTo>
                    <a:pt x="1452110" y="488088"/>
                  </a:lnTo>
                  <a:lnTo>
                    <a:pt x="1477603" y="488088"/>
                  </a:lnTo>
                  <a:lnTo>
                    <a:pt x="1485500" y="488088"/>
                  </a:lnTo>
                  <a:lnTo>
                    <a:pt x="1497590" y="488088"/>
                  </a:lnTo>
                  <a:lnTo>
                    <a:pt x="1532270" y="488088"/>
                  </a:lnTo>
                  <a:lnTo>
                    <a:pt x="1557763" y="488088"/>
                  </a:lnTo>
                  <a:lnTo>
                    <a:pt x="1564863" y="488088"/>
                  </a:lnTo>
                  <a:lnTo>
                    <a:pt x="1610904" y="488088"/>
                  </a:lnTo>
                  <a:lnTo>
                    <a:pt x="1611634" y="488088"/>
                  </a:lnTo>
                  <a:lnTo>
                    <a:pt x="1645023" y="488088"/>
                  </a:lnTo>
                  <a:lnTo>
                    <a:pt x="1691064" y="488088"/>
                  </a:lnTo>
                  <a:lnTo>
                    <a:pt x="1691794" y="488088"/>
                  </a:lnTo>
                  <a:lnTo>
                    <a:pt x="1770428" y="488088"/>
                  </a:lnTo>
                  <a:lnTo>
                    <a:pt x="1810081" y="488088"/>
                  </a:lnTo>
                  <a:lnTo>
                    <a:pt x="1850588" y="488088"/>
                  </a:lnTo>
                  <a:lnTo>
                    <a:pt x="1890241" y="488088"/>
                  </a:lnTo>
                  <a:lnTo>
                    <a:pt x="1969605" y="488088"/>
                  </a:lnTo>
                  <a:lnTo>
                    <a:pt x="2021980" y="488088"/>
                  </a:lnTo>
                  <a:lnTo>
                    <a:pt x="2049765" y="488088"/>
                  </a:lnTo>
                  <a:lnTo>
                    <a:pt x="2102141" y="488088"/>
                  </a:lnTo>
                  <a:lnTo>
                    <a:pt x="2181504" y="488088"/>
                  </a:lnTo>
                  <a:lnTo>
                    <a:pt x="2245920" y="488088"/>
                  </a:lnTo>
                  <a:lnTo>
                    <a:pt x="2261664" y="488088"/>
                  </a:lnTo>
                  <a:lnTo>
                    <a:pt x="2326081" y="488088"/>
                  </a:lnTo>
                  <a:lnTo>
                    <a:pt x="2405444" y="488088"/>
                  </a:lnTo>
                  <a:lnTo>
                    <a:pt x="2445098" y="488088"/>
                  </a:lnTo>
                  <a:lnTo>
                    <a:pt x="2485605" y="488088"/>
                  </a:lnTo>
                  <a:lnTo>
                    <a:pt x="2525258" y="488088"/>
                  </a:lnTo>
                  <a:lnTo>
                    <a:pt x="2604621" y="488088"/>
                  </a:lnTo>
                  <a:lnTo>
                    <a:pt x="2656997" y="488088"/>
                  </a:lnTo>
                  <a:lnTo>
                    <a:pt x="2684782" y="488088"/>
                  </a:lnTo>
                  <a:lnTo>
                    <a:pt x="2737157" y="488088"/>
                  </a:lnTo>
                  <a:lnTo>
                    <a:pt x="2816521" y="488088"/>
                  </a:lnTo>
                  <a:lnTo>
                    <a:pt x="2851755" y="488088"/>
                  </a:lnTo>
                  <a:lnTo>
                    <a:pt x="2896681" y="488088"/>
                  </a:lnTo>
                  <a:lnTo>
                    <a:pt x="2931915" y="488088"/>
                  </a:lnTo>
                  <a:lnTo>
                    <a:pt x="2999188" y="488088"/>
                  </a:lnTo>
                  <a:lnTo>
                    <a:pt x="3011279" y="488088"/>
                  </a:lnTo>
                  <a:lnTo>
                    <a:pt x="3079349" y="488088"/>
                  </a:lnTo>
                  <a:lnTo>
                    <a:pt x="3091439" y="488088"/>
                  </a:lnTo>
                  <a:lnTo>
                    <a:pt x="3158712" y="488088"/>
                  </a:lnTo>
                  <a:lnTo>
                    <a:pt x="3238873" y="488088"/>
                  </a:lnTo>
                  <a:close/>
                </a:path>
              </a:pathLst>
            </a:cu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5" name="任意多边形: 形状 24"/>
            <p:cNvSpPr/>
            <p:nvPr userDrawn="1"/>
          </p:nvSpPr>
          <p:spPr>
            <a:xfrm flipH="1">
              <a:off x="8963379" y="6443496"/>
              <a:ext cx="3233999" cy="434382"/>
            </a:xfrm>
            <a:custGeom>
              <a:avLst/>
              <a:gdLst>
                <a:gd name="connsiteX0" fmla="*/ 3553279 w 3553279"/>
                <a:gd name="connsiteY0" fmla="*/ 0 h 488088"/>
                <a:gd name="connsiteX1" fmla="*/ 3473119 w 3553279"/>
                <a:gd name="connsiteY1" fmla="*/ 0 h 488088"/>
                <a:gd name="connsiteX2" fmla="*/ 3405845 w 3553279"/>
                <a:gd name="connsiteY2" fmla="*/ 0 h 488088"/>
                <a:gd name="connsiteX3" fmla="*/ 3325685 w 3553279"/>
                <a:gd name="connsiteY3" fmla="*/ 0 h 488088"/>
                <a:gd name="connsiteX4" fmla="*/ 3211087 w 3553279"/>
                <a:gd name="connsiteY4" fmla="*/ 0 h 488088"/>
                <a:gd name="connsiteX5" fmla="*/ 3193771 w 3553279"/>
                <a:gd name="connsiteY5" fmla="*/ 0 h 488088"/>
                <a:gd name="connsiteX6" fmla="*/ 3130927 w 3553279"/>
                <a:gd name="connsiteY6" fmla="*/ 0 h 488088"/>
                <a:gd name="connsiteX7" fmla="*/ 3113611 w 3553279"/>
                <a:gd name="connsiteY7" fmla="*/ 0 h 488088"/>
                <a:gd name="connsiteX8" fmla="*/ 3046337 w 3553279"/>
                <a:gd name="connsiteY8" fmla="*/ 0 h 488088"/>
                <a:gd name="connsiteX9" fmla="*/ 2999188 w 3553279"/>
                <a:gd name="connsiteY9" fmla="*/ 0 h 488088"/>
                <a:gd name="connsiteX10" fmla="*/ 2966177 w 3553279"/>
                <a:gd name="connsiteY10" fmla="*/ 0 h 488088"/>
                <a:gd name="connsiteX11" fmla="*/ 2919028 w 3553279"/>
                <a:gd name="connsiteY11" fmla="*/ 0 h 488088"/>
                <a:gd name="connsiteX12" fmla="*/ 2851580 w 3553279"/>
                <a:gd name="connsiteY12" fmla="*/ 0 h 488088"/>
                <a:gd name="connsiteX13" fmla="*/ 2800011 w 3553279"/>
                <a:gd name="connsiteY13" fmla="*/ 0 h 488088"/>
                <a:gd name="connsiteX14" fmla="*/ 2771419 w 3553279"/>
                <a:gd name="connsiteY14" fmla="*/ 0 h 488088"/>
                <a:gd name="connsiteX15" fmla="*/ 2719851 w 3553279"/>
                <a:gd name="connsiteY15" fmla="*/ 0 h 488088"/>
                <a:gd name="connsiteX16" fmla="*/ 2639681 w 3553279"/>
                <a:gd name="connsiteY16" fmla="*/ 0 h 488088"/>
                <a:gd name="connsiteX17" fmla="*/ 2576071 w 3553279"/>
                <a:gd name="connsiteY17" fmla="*/ 0 h 488088"/>
                <a:gd name="connsiteX18" fmla="*/ 2559520 w 3553279"/>
                <a:gd name="connsiteY18" fmla="*/ 0 h 488088"/>
                <a:gd name="connsiteX19" fmla="*/ 2495911 w 3553279"/>
                <a:gd name="connsiteY19" fmla="*/ 0 h 488088"/>
                <a:gd name="connsiteX20" fmla="*/ 2440503 w 3553279"/>
                <a:gd name="connsiteY20" fmla="*/ 0 h 488088"/>
                <a:gd name="connsiteX21" fmla="*/ 2364172 w 3553279"/>
                <a:gd name="connsiteY21" fmla="*/ 0 h 488088"/>
                <a:gd name="connsiteX22" fmla="*/ 2360343 w 3553279"/>
                <a:gd name="connsiteY22" fmla="*/ 0 h 488088"/>
                <a:gd name="connsiteX23" fmla="*/ 2284011 w 3553279"/>
                <a:gd name="connsiteY23" fmla="*/ 0 h 488088"/>
                <a:gd name="connsiteX24" fmla="*/ 2216563 w 3553279"/>
                <a:gd name="connsiteY24" fmla="*/ 0 h 488088"/>
                <a:gd name="connsiteX25" fmla="*/ 2164994 w 3553279"/>
                <a:gd name="connsiteY25" fmla="*/ 0 h 488088"/>
                <a:gd name="connsiteX26" fmla="*/ 2136403 w 3553279"/>
                <a:gd name="connsiteY26" fmla="*/ 0 h 488088"/>
                <a:gd name="connsiteX27" fmla="*/ 2084834 w 3553279"/>
                <a:gd name="connsiteY27" fmla="*/ 0 h 488088"/>
                <a:gd name="connsiteX28" fmla="*/ 2006201 w 3553279"/>
                <a:gd name="connsiteY28" fmla="*/ 0 h 488088"/>
                <a:gd name="connsiteX29" fmla="*/ 2004664 w 3553279"/>
                <a:gd name="connsiteY29" fmla="*/ 0 h 488088"/>
                <a:gd name="connsiteX30" fmla="*/ 1959430 w 3553279"/>
                <a:gd name="connsiteY30" fmla="*/ 0 h 488088"/>
                <a:gd name="connsiteX31" fmla="*/ 1926040 w 3553279"/>
                <a:gd name="connsiteY31" fmla="*/ 0 h 488088"/>
                <a:gd name="connsiteX32" fmla="*/ 1924503 w 3553279"/>
                <a:gd name="connsiteY32" fmla="*/ 0 h 488088"/>
                <a:gd name="connsiteX33" fmla="*/ 1879270 w 3553279"/>
                <a:gd name="connsiteY33" fmla="*/ 0 h 488088"/>
                <a:gd name="connsiteX34" fmla="*/ 1872170 w 3553279"/>
                <a:gd name="connsiteY34" fmla="*/ 0 h 488088"/>
                <a:gd name="connsiteX35" fmla="*/ 1811996 w 3553279"/>
                <a:gd name="connsiteY35" fmla="*/ 0 h 488088"/>
                <a:gd name="connsiteX36" fmla="*/ 1805487 w 3553279"/>
                <a:gd name="connsiteY36" fmla="*/ 0 h 488088"/>
                <a:gd name="connsiteX37" fmla="*/ 1792009 w 3553279"/>
                <a:gd name="connsiteY37" fmla="*/ 0 h 488088"/>
                <a:gd name="connsiteX38" fmla="*/ 1731836 w 3553279"/>
                <a:gd name="connsiteY38" fmla="*/ 0 h 488088"/>
                <a:gd name="connsiteX39" fmla="*/ 1725326 w 3553279"/>
                <a:gd name="connsiteY39" fmla="*/ 0 h 488088"/>
                <a:gd name="connsiteX40" fmla="*/ 1646693 w 3553279"/>
                <a:gd name="connsiteY40" fmla="*/ 0 h 488088"/>
                <a:gd name="connsiteX41" fmla="*/ 1617239 w 3553279"/>
                <a:gd name="connsiteY41" fmla="*/ 0 h 488088"/>
                <a:gd name="connsiteX42" fmla="*/ 1599922 w 3553279"/>
                <a:gd name="connsiteY42" fmla="*/ 0 h 488088"/>
                <a:gd name="connsiteX43" fmla="*/ 1566532 w 3553279"/>
                <a:gd name="connsiteY43" fmla="*/ 0 h 488088"/>
                <a:gd name="connsiteX44" fmla="*/ 1537078 w 3553279"/>
                <a:gd name="connsiteY44" fmla="*/ 0 h 488088"/>
                <a:gd name="connsiteX45" fmla="*/ 1519762 w 3553279"/>
                <a:gd name="connsiteY45" fmla="*/ 0 h 488088"/>
                <a:gd name="connsiteX46" fmla="*/ 1512662 w 3553279"/>
                <a:gd name="connsiteY46" fmla="*/ 0 h 488088"/>
                <a:gd name="connsiteX47" fmla="*/ 1452489 w 3553279"/>
                <a:gd name="connsiteY47" fmla="*/ 0 h 488088"/>
                <a:gd name="connsiteX48" fmla="*/ 1432501 w 3553279"/>
                <a:gd name="connsiteY48" fmla="*/ 0 h 488088"/>
                <a:gd name="connsiteX49" fmla="*/ 1405339 w 3553279"/>
                <a:gd name="connsiteY49" fmla="*/ 0 h 488088"/>
                <a:gd name="connsiteX50" fmla="*/ 1372328 w 3553279"/>
                <a:gd name="connsiteY50" fmla="*/ 0 h 488088"/>
                <a:gd name="connsiteX51" fmla="*/ 1325179 w 3553279"/>
                <a:gd name="connsiteY51" fmla="*/ 0 h 488088"/>
                <a:gd name="connsiteX52" fmla="*/ 1257731 w 3553279"/>
                <a:gd name="connsiteY52" fmla="*/ 0 h 488088"/>
                <a:gd name="connsiteX53" fmla="*/ 1206162 w 3553279"/>
                <a:gd name="connsiteY53" fmla="*/ 0 h 488088"/>
                <a:gd name="connsiteX54" fmla="*/ 1177570 w 3553279"/>
                <a:gd name="connsiteY54" fmla="*/ 0 h 488088"/>
                <a:gd name="connsiteX55" fmla="*/ 1126002 w 3553279"/>
                <a:gd name="connsiteY55" fmla="*/ 0 h 488088"/>
                <a:gd name="connsiteX56" fmla="*/ 1045831 w 3553279"/>
                <a:gd name="connsiteY56" fmla="*/ 0 h 488088"/>
                <a:gd name="connsiteX57" fmla="*/ 982222 w 3553279"/>
                <a:gd name="connsiteY57" fmla="*/ 0 h 488088"/>
                <a:gd name="connsiteX58" fmla="*/ 965671 w 3553279"/>
                <a:gd name="connsiteY58" fmla="*/ 0 h 488088"/>
                <a:gd name="connsiteX59" fmla="*/ 902061 w 3553279"/>
                <a:gd name="connsiteY59" fmla="*/ 0 h 488088"/>
                <a:gd name="connsiteX60" fmla="*/ 846654 w 3553279"/>
                <a:gd name="connsiteY60" fmla="*/ 0 h 488088"/>
                <a:gd name="connsiteX61" fmla="*/ 770323 w 3553279"/>
                <a:gd name="connsiteY61" fmla="*/ 0 h 488088"/>
                <a:gd name="connsiteX62" fmla="*/ 766494 w 3553279"/>
                <a:gd name="connsiteY62" fmla="*/ 0 h 488088"/>
                <a:gd name="connsiteX63" fmla="*/ 690162 w 3553279"/>
                <a:gd name="connsiteY63" fmla="*/ 0 h 488088"/>
                <a:gd name="connsiteX64" fmla="*/ 622714 w 3553279"/>
                <a:gd name="connsiteY64" fmla="*/ 0 h 488088"/>
                <a:gd name="connsiteX65" fmla="*/ 571145 w 3553279"/>
                <a:gd name="connsiteY65" fmla="*/ 0 h 488088"/>
                <a:gd name="connsiteX66" fmla="*/ 542554 w 3553279"/>
                <a:gd name="connsiteY66" fmla="*/ 0 h 488088"/>
                <a:gd name="connsiteX67" fmla="*/ 490985 w 3553279"/>
                <a:gd name="connsiteY67" fmla="*/ 0 h 488088"/>
                <a:gd name="connsiteX68" fmla="*/ 412352 w 3553279"/>
                <a:gd name="connsiteY68" fmla="*/ 0 h 488088"/>
                <a:gd name="connsiteX69" fmla="*/ 410815 w 3553279"/>
                <a:gd name="connsiteY69" fmla="*/ 0 h 488088"/>
                <a:gd name="connsiteX70" fmla="*/ 332191 w 3553279"/>
                <a:gd name="connsiteY70" fmla="*/ 0 h 488088"/>
                <a:gd name="connsiteX71" fmla="*/ 330655 w 3553279"/>
                <a:gd name="connsiteY71" fmla="*/ 0 h 488088"/>
                <a:gd name="connsiteX72" fmla="*/ 278321 w 3553279"/>
                <a:gd name="connsiteY72" fmla="*/ 0 h 488088"/>
                <a:gd name="connsiteX73" fmla="*/ 211638 w 3553279"/>
                <a:gd name="connsiteY73" fmla="*/ 0 h 488088"/>
                <a:gd name="connsiteX74" fmla="*/ 198160 w 3553279"/>
                <a:gd name="connsiteY74" fmla="*/ 0 h 488088"/>
                <a:gd name="connsiteX75" fmla="*/ 131477 w 3553279"/>
                <a:gd name="connsiteY75" fmla="*/ 0 h 488088"/>
                <a:gd name="connsiteX76" fmla="*/ 52844 w 3553279"/>
                <a:gd name="connsiteY76" fmla="*/ 0 h 488088"/>
                <a:gd name="connsiteX77" fmla="*/ 0 w 3553279"/>
                <a:gd name="connsiteY77" fmla="*/ 0 h 488088"/>
                <a:gd name="connsiteX78" fmla="*/ 0 w 3553279"/>
                <a:gd name="connsiteY78" fmla="*/ 488088 h 488088"/>
                <a:gd name="connsiteX79" fmla="*/ 17055 w 3553279"/>
                <a:gd name="connsiteY79" fmla="*/ 488088 h 488088"/>
                <a:gd name="connsiteX80" fmla="*/ 17785 w 3553279"/>
                <a:gd name="connsiteY80" fmla="*/ 488088 h 488088"/>
                <a:gd name="connsiteX81" fmla="*/ 97215 w 3553279"/>
                <a:gd name="connsiteY81" fmla="*/ 488088 h 488088"/>
                <a:gd name="connsiteX82" fmla="*/ 97945 w 3553279"/>
                <a:gd name="connsiteY82" fmla="*/ 488088 h 488088"/>
                <a:gd name="connsiteX83" fmla="*/ 176579 w 3553279"/>
                <a:gd name="connsiteY83" fmla="*/ 488088 h 488088"/>
                <a:gd name="connsiteX84" fmla="*/ 216232 w 3553279"/>
                <a:gd name="connsiteY84" fmla="*/ 488088 h 488088"/>
                <a:gd name="connsiteX85" fmla="*/ 256739 w 3553279"/>
                <a:gd name="connsiteY85" fmla="*/ 488088 h 488088"/>
                <a:gd name="connsiteX86" fmla="*/ 296392 w 3553279"/>
                <a:gd name="connsiteY86" fmla="*/ 488088 h 488088"/>
                <a:gd name="connsiteX87" fmla="*/ 375756 w 3553279"/>
                <a:gd name="connsiteY87" fmla="*/ 488088 h 488088"/>
                <a:gd name="connsiteX88" fmla="*/ 428131 w 3553279"/>
                <a:gd name="connsiteY88" fmla="*/ 488088 h 488088"/>
                <a:gd name="connsiteX89" fmla="*/ 455916 w 3553279"/>
                <a:gd name="connsiteY89" fmla="*/ 488088 h 488088"/>
                <a:gd name="connsiteX90" fmla="*/ 508292 w 3553279"/>
                <a:gd name="connsiteY90" fmla="*/ 488088 h 488088"/>
                <a:gd name="connsiteX91" fmla="*/ 587655 w 3553279"/>
                <a:gd name="connsiteY91" fmla="*/ 488088 h 488088"/>
                <a:gd name="connsiteX92" fmla="*/ 652071 w 3553279"/>
                <a:gd name="connsiteY92" fmla="*/ 488088 h 488088"/>
                <a:gd name="connsiteX93" fmla="*/ 667815 w 3553279"/>
                <a:gd name="connsiteY93" fmla="*/ 488088 h 488088"/>
                <a:gd name="connsiteX94" fmla="*/ 732232 w 3553279"/>
                <a:gd name="connsiteY94" fmla="*/ 488088 h 488088"/>
                <a:gd name="connsiteX95" fmla="*/ 811595 w 3553279"/>
                <a:gd name="connsiteY95" fmla="*/ 488088 h 488088"/>
                <a:gd name="connsiteX96" fmla="*/ 851249 w 3553279"/>
                <a:gd name="connsiteY96" fmla="*/ 488088 h 488088"/>
                <a:gd name="connsiteX97" fmla="*/ 891755 w 3553279"/>
                <a:gd name="connsiteY97" fmla="*/ 488088 h 488088"/>
                <a:gd name="connsiteX98" fmla="*/ 931409 w 3553279"/>
                <a:gd name="connsiteY98" fmla="*/ 488088 h 488088"/>
                <a:gd name="connsiteX99" fmla="*/ 1010773 w 3553279"/>
                <a:gd name="connsiteY99" fmla="*/ 488088 h 488088"/>
                <a:gd name="connsiteX100" fmla="*/ 1063148 w 3553279"/>
                <a:gd name="connsiteY100" fmla="*/ 488088 h 488088"/>
                <a:gd name="connsiteX101" fmla="*/ 1090933 w 3553279"/>
                <a:gd name="connsiteY101" fmla="*/ 488088 h 488088"/>
                <a:gd name="connsiteX102" fmla="*/ 1143308 w 3553279"/>
                <a:gd name="connsiteY102" fmla="*/ 488088 h 488088"/>
                <a:gd name="connsiteX103" fmla="*/ 1222672 w 3553279"/>
                <a:gd name="connsiteY103" fmla="*/ 488088 h 488088"/>
                <a:gd name="connsiteX104" fmla="*/ 1257906 w 3553279"/>
                <a:gd name="connsiteY104" fmla="*/ 488088 h 488088"/>
                <a:gd name="connsiteX105" fmla="*/ 1302832 w 3553279"/>
                <a:gd name="connsiteY105" fmla="*/ 488088 h 488088"/>
                <a:gd name="connsiteX106" fmla="*/ 1318079 w 3553279"/>
                <a:gd name="connsiteY106" fmla="*/ 488088 h 488088"/>
                <a:gd name="connsiteX107" fmla="*/ 1338066 w 3553279"/>
                <a:gd name="connsiteY107" fmla="*/ 488088 h 488088"/>
                <a:gd name="connsiteX108" fmla="*/ 1398239 w 3553279"/>
                <a:gd name="connsiteY108" fmla="*/ 488088 h 488088"/>
                <a:gd name="connsiteX109" fmla="*/ 1405339 w 3553279"/>
                <a:gd name="connsiteY109" fmla="*/ 488088 h 488088"/>
                <a:gd name="connsiteX110" fmla="*/ 1417429 w 3553279"/>
                <a:gd name="connsiteY110" fmla="*/ 488088 h 488088"/>
                <a:gd name="connsiteX111" fmla="*/ 1452110 w 3553279"/>
                <a:gd name="connsiteY111" fmla="*/ 488088 h 488088"/>
                <a:gd name="connsiteX112" fmla="*/ 1477603 w 3553279"/>
                <a:gd name="connsiteY112" fmla="*/ 488088 h 488088"/>
                <a:gd name="connsiteX113" fmla="*/ 1485500 w 3553279"/>
                <a:gd name="connsiteY113" fmla="*/ 488088 h 488088"/>
                <a:gd name="connsiteX114" fmla="*/ 1497590 w 3553279"/>
                <a:gd name="connsiteY114" fmla="*/ 488088 h 488088"/>
                <a:gd name="connsiteX115" fmla="*/ 1532270 w 3553279"/>
                <a:gd name="connsiteY115" fmla="*/ 488088 h 488088"/>
                <a:gd name="connsiteX116" fmla="*/ 1557763 w 3553279"/>
                <a:gd name="connsiteY116" fmla="*/ 488088 h 488088"/>
                <a:gd name="connsiteX117" fmla="*/ 1564863 w 3553279"/>
                <a:gd name="connsiteY117" fmla="*/ 488088 h 488088"/>
                <a:gd name="connsiteX118" fmla="*/ 1610904 w 3553279"/>
                <a:gd name="connsiteY118" fmla="*/ 488088 h 488088"/>
                <a:gd name="connsiteX119" fmla="*/ 1611634 w 3553279"/>
                <a:gd name="connsiteY119" fmla="*/ 488088 h 488088"/>
                <a:gd name="connsiteX120" fmla="*/ 1645023 w 3553279"/>
                <a:gd name="connsiteY120" fmla="*/ 488088 h 488088"/>
                <a:gd name="connsiteX121" fmla="*/ 1691064 w 3553279"/>
                <a:gd name="connsiteY121" fmla="*/ 488088 h 488088"/>
                <a:gd name="connsiteX122" fmla="*/ 1691794 w 3553279"/>
                <a:gd name="connsiteY122" fmla="*/ 488088 h 488088"/>
                <a:gd name="connsiteX123" fmla="*/ 1770428 w 3553279"/>
                <a:gd name="connsiteY123" fmla="*/ 488088 h 488088"/>
                <a:gd name="connsiteX124" fmla="*/ 1810081 w 3553279"/>
                <a:gd name="connsiteY124" fmla="*/ 488088 h 488088"/>
                <a:gd name="connsiteX125" fmla="*/ 1850588 w 3553279"/>
                <a:gd name="connsiteY125" fmla="*/ 488088 h 488088"/>
                <a:gd name="connsiteX126" fmla="*/ 1890241 w 3553279"/>
                <a:gd name="connsiteY126" fmla="*/ 488088 h 488088"/>
                <a:gd name="connsiteX127" fmla="*/ 1969605 w 3553279"/>
                <a:gd name="connsiteY127" fmla="*/ 488088 h 488088"/>
                <a:gd name="connsiteX128" fmla="*/ 2021980 w 3553279"/>
                <a:gd name="connsiteY128" fmla="*/ 488088 h 488088"/>
                <a:gd name="connsiteX129" fmla="*/ 2049765 w 3553279"/>
                <a:gd name="connsiteY129" fmla="*/ 488088 h 488088"/>
                <a:gd name="connsiteX130" fmla="*/ 2102141 w 3553279"/>
                <a:gd name="connsiteY130" fmla="*/ 488088 h 488088"/>
                <a:gd name="connsiteX131" fmla="*/ 2181504 w 3553279"/>
                <a:gd name="connsiteY131" fmla="*/ 488088 h 488088"/>
                <a:gd name="connsiteX132" fmla="*/ 2245920 w 3553279"/>
                <a:gd name="connsiteY132" fmla="*/ 488088 h 488088"/>
                <a:gd name="connsiteX133" fmla="*/ 2261664 w 3553279"/>
                <a:gd name="connsiteY133" fmla="*/ 488088 h 488088"/>
                <a:gd name="connsiteX134" fmla="*/ 2326081 w 3553279"/>
                <a:gd name="connsiteY134" fmla="*/ 488088 h 488088"/>
                <a:gd name="connsiteX135" fmla="*/ 2405444 w 3553279"/>
                <a:gd name="connsiteY135" fmla="*/ 488088 h 488088"/>
                <a:gd name="connsiteX136" fmla="*/ 2445098 w 3553279"/>
                <a:gd name="connsiteY136" fmla="*/ 488088 h 488088"/>
                <a:gd name="connsiteX137" fmla="*/ 2485605 w 3553279"/>
                <a:gd name="connsiteY137" fmla="*/ 488088 h 488088"/>
                <a:gd name="connsiteX138" fmla="*/ 2525258 w 3553279"/>
                <a:gd name="connsiteY138" fmla="*/ 488088 h 488088"/>
                <a:gd name="connsiteX139" fmla="*/ 2604621 w 3553279"/>
                <a:gd name="connsiteY139" fmla="*/ 488088 h 488088"/>
                <a:gd name="connsiteX140" fmla="*/ 2656997 w 3553279"/>
                <a:gd name="connsiteY140" fmla="*/ 488088 h 488088"/>
                <a:gd name="connsiteX141" fmla="*/ 2684782 w 3553279"/>
                <a:gd name="connsiteY141" fmla="*/ 488088 h 488088"/>
                <a:gd name="connsiteX142" fmla="*/ 2737157 w 3553279"/>
                <a:gd name="connsiteY142" fmla="*/ 488088 h 488088"/>
                <a:gd name="connsiteX143" fmla="*/ 2816521 w 3553279"/>
                <a:gd name="connsiteY143" fmla="*/ 488088 h 488088"/>
                <a:gd name="connsiteX144" fmla="*/ 2851755 w 3553279"/>
                <a:gd name="connsiteY144" fmla="*/ 488088 h 488088"/>
                <a:gd name="connsiteX145" fmla="*/ 2896681 w 3553279"/>
                <a:gd name="connsiteY145" fmla="*/ 488088 h 488088"/>
                <a:gd name="connsiteX146" fmla="*/ 2931915 w 3553279"/>
                <a:gd name="connsiteY146" fmla="*/ 488088 h 488088"/>
                <a:gd name="connsiteX147" fmla="*/ 2999188 w 3553279"/>
                <a:gd name="connsiteY147" fmla="*/ 488088 h 488088"/>
                <a:gd name="connsiteX148" fmla="*/ 3011279 w 3553279"/>
                <a:gd name="connsiteY148" fmla="*/ 488088 h 488088"/>
                <a:gd name="connsiteX149" fmla="*/ 3079349 w 3553279"/>
                <a:gd name="connsiteY149" fmla="*/ 488088 h 488088"/>
                <a:gd name="connsiteX150" fmla="*/ 3091439 w 3553279"/>
                <a:gd name="connsiteY150" fmla="*/ 488088 h 488088"/>
                <a:gd name="connsiteX151" fmla="*/ 3158712 w 3553279"/>
                <a:gd name="connsiteY151" fmla="*/ 488088 h 488088"/>
                <a:gd name="connsiteX152" fmla="*/ 3238873 w 3553279"/>
                <a:gd name="connsiteY152" fmla="*/ 488088 h 4880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</a:cxnLst>
              <a:rect l="l" t="t" r="r" b="b"/>
              <a:pathLst>
                <a:path w="3553279" h="488088">
                  <a:moveTo>
                    <a:pt x="3553279" y="0"/>
                  </a:moveTo>
                  <a:lnTo>
                    <a:pt x="3473119" y="0"/>
                  </a:lnTo>
                  <a:lnTo>
                    <a:pt x="3405845" y="0"/>
                  </a:lnTo>
                  <a:lnTo>
                    <a:pt x="3325685" y="0"/>
                  </a:lnTo>
                  <a:lnTo>
                    <a:pt x="3211087" y="0"/>
                  </a:lnTo>
                  <a:lnTo>
                    <a:pt x="3193771" y="0"/>
                  </a:lnTo>
                  <a:lnTo>
                    <a:pt x="3130927" y="0"/>
                  </a:lnTo>
                  <a:lnTo>
                    <a:pt x="3113611" y="0"/>
                  </a:lnTo>
                  <a:lnTo>
                    <a:pt x="3046337" y="0"/>
                  </a:lnTo>
                  <a:lnTo>
                    <a:pt x="2999188" y="0"/>
                  </a:lnTo>
                  <a:lnTo>
                    <a:pt x="2966177" y="0"/>
                  </a:lnTo>
                  <a:lnTo>
                    <a:pt x="2919028" y="0"/>
                  </a:lnTo>
                  <a:lnTo>
                    <a:pt x="2851580" y="0"/>
                  </a:lnTo>
                  <a:lnTo>
                    <a:pt x="2800011" y="0"/>
                  </a:lnTo>
                  <a:lnTo>
                    <a:pt x="2771419" y="0"/>
                  </a:lnTo>
                  <a:lnTo>
                    <a:pt x="2719851" y="0"/>
                  </a:lnTo>
                  <a:lnTo>
                    <a:pt x="2639681" y="0"/>
                  </a:lnTo>
                  <a:lnTo>
                    <a:pt x="2576071" y="0"/>
                  </a:lnTo>
                  <a:lnTo>
                    <a:pt x="2559520" y="0"/>
                  </a:lnTo>
                  <a:lnTo>
                    <a:pt x="2495911" y="0"/>
                  </a:lnTo>
                  <a:lnTo>
                    <a:pt x="2440503" y="0"/>
                  </a:lnTo>
                  <a:lnTo>
                    <a:pt x="2364172" y="0"/>
                  </a:lnTo>
                  <a:lnTo>
                    <a:pt x="2360343" y="0"/>
                  </a:lnTo>
                  <a:lnTo>
                    <a:pt x="2284011" y="0"/>
                  </a:lnTo>
                  <a:lnTo>
                    <a:pt x="2216563" y="0"/>
                  </a:lnTo>
                  <a:lnTo>
                    <a:pt x="2164994" y="0"/>
                  </a:lnTo>
                  <a:lnTo>
                    <a:pt x="2136403" y="0"/>
                  </a:lnTo>
                  <a:lnTo>
                    <a:pt x="2084834" y="0"/>
                  </a:lnTo>
                  <a:lnTo>
                    <a:pt x="2006201" y="0"/>
                  </a:lnTo>
                  <a:lnTo>
                    <a:pt x="2004664" y="0"/>
                  </a:lnTo>
                  <a:lnTo>
                    <a:pt x="1959430" y="0"/>
                  </a:lnTo>
                  <a:lnTo>
                    <a:pt x="1926040" y="0"/>
                  </a:lnTo>
                  <a:lnTo>
                    <a:pt x="1924503" y="0"/>
                  </a:lnTo>
                  <a:lnTo>
                    <a:pt x="1879270" y="0"/>
                  </a:lnTo>
                  <a:lnTo>
                    <a:pt x="1872170" y="0"/>
                  </a:lnTo>
                  <a:lnTo>
                    <a:pt x="1811996" y="0"/>
                  </a:lnTo>
                  <a:lnTo>
                    <a:pt x="1805487" y="0"/>
                  </a:lnTo>
                  <a:lnTo>
                    <a:pt x="1792009" y="0"/>
                  </a:lnTo>
                  <a:lnTo>
                    <a:pt x="1731836" y="0"/>
                  </a:lnTo>
                  <a:lnTo>
                    <a:pt x="1725326" y="0"/>
                  </a:lnTo>
                  <a:lnTo>
                    <a:pt x="1646693" y="0"/>
                  </a:lnTo>
                  <a:lnTo>
                    <a:pt x="1617239" y="0"/>
                  </a:lnTo>
                  <a:lnTo>
                    <a:pt x="1599922" y="0"/>
                  </a:lnTo>
                  <a:lnTo>
                    <a:pt x="1566532" y="0"/>
                  </a:lnTo>
                  <a:lnTo>
                    <a:pt x="1537078" y="0"/>
                  </a:lnTo>
                  <a:lnTo>
                    <a:pt x="1519762" y="0"/>
                  </a:lnTo>
                  <a:lnTo>
                    <a:pt x="1512662" y="0"/>
                  </a:lnTo>
                  <a:lnTo>
                    <a:pt x="1452489" y="0"/>
                  </a:lnTo>
                  <a:lnTo>
                    <a:pt x="1432501" y="0"/>
                  </a:lnTo>
                  <a:lnTo>
                    <a:pt x="1405339" y="0"/>
                  </a:lnTo>
                  <a:lnTo>
                    <a:pt x="1372328" y="0"/>
                  </a:lnTo>
                  <a:lnTo>
                    <a:pt x="1325179" y="0"/>
                  </a:lnTo>
                  <a:lnTo>
                    <a:pt x="1257731" y="0"/>
                  </a:lnTo>
                  <a:lnTo>
                    <a:pt x="1206162" y="0"/>
                  </a:lnTo>
                  <a:lnTo>
                    <a:pt x="1177570" y="0"/>
                  </a:lnTo>
                  <a:lnTo>
                    <a:pt x="1126002" y="0"/>
                  </a:lnTo>
                  <a:lnTo>
                    <a:pt x="1045831" y="0"/>
                  </a:lnTo>
                  <a:lnTo>
                    <a:pt x="982222" y="0"/>
                  </a:lnTo>
                  <a:lnTo>
                    <a:pt x="965671" y="0"/>
                  </a:lnTo>
                  <a:lnTo>
                    <a:pt x="902061" y="0"/>
                  </a:lnTo>
                  <a:lnTo>
                    <a:pt x="846654" y="0"/>
                  </a:lnTo>
                  <a:lnTo>
                    <a:pt x="770323" y="0"/>
                  </a:lnTo>
                  <a:lnTo>
                    <a:pt x="766494" y="0"/>
                  </a:lnTo>
                  <a:lnTo>
                    <a:pt x="690162" y="0"/>
                  </a:lnTo>
                  <a:lnTo>
                    <a:pt x="622714" y="0"/>
                  </a:lnTo>
                  <a:lnTo>
                    <a:pt x="571145" y="0"/>
                  </a:lnTo>
                  <a:lnTo>
                    <a:pt x="542554" y="0"/>
                  </a:lnTo>
                  <a:lnTo>
                    <a:pt x="490985" y="0"/>
                  </a:lnTo>
                  <a:lnTo>
                    <a:pt x="412352" y="0"/>
                  </a:lnTo>
                  <a:lnTo>
                    <a:pt x="410815" y="0"/>
                  </a:lnTo>
                  <a:lnTo>
                    <a:pt x="332191" y="0"/>
                  </a:lnTo>
                  <a:lnTo>
                    <a:pt x="330655" y="0"/>
                  </a:lnTo>
                  <a:lnTo>
                    <a:pt x="278321" y="0"/>
                  </a:lnTo>
                  <a:lnTo>
                    <a:pt x="211638" y="0"/>
                  </a:lnTo>
                  <a:lnTo>
                    <a:pt x="198160" y="0"/>
                  </a:lnTo>
                  <a:lnTo>
                    <a:pt x="131477" y="0"/>
                  </a:lnTo>
                  <a:lnTo>
                    <a:pt x="52844" y="0"/>
                  </a:lnTo>
                  <a:lnTo>
                    <a:pt x="0" y="0"/>
                  </a:lnTo>
                  <a:lnTo>
                    <a:pt x="0" y="488088"/>
                  </a:lnTo>
                  <a:lnTo>
                    <a:pt x="17055" y="488088"/>
                  </a:lnTo>
                  <a:lnTo>
                    <a:pt x="17785" y="488088"/>
                  </a:lnTo>
                  <a:lnTo>
                    <a:pt x="97215" y="488088"/>
                  </a:lnTo>
                  <a:lnTo>
                    <a:pt x="97945" y="488088"/>
                  </a:lnTo>
                  <a:lnTo>
                    <a:pt x="176579" y="488088"/>
                  </a:lnTo>
                  <a:lnTo>
                    <a:pt x="216232" y="488088"/>
                  </a:lnTo>
                  <a:lnTo>
                    <a:pt x="256739" y="488088"/>
                  </a:lnTo>
                  <a:lnTo>
                    <a:pt x="296392" y="488088"/>
                  </a:lnTo>
                  <a:lnTo>
                    <a:pt x="375756" y="488088"/>
                  </a:lnTo>
                  <a:lnTo>
                    <a:pt x="428131" y="488088"/>
                  </a:lnTo>
                  <a:lnTo>
                    <a:pt x="455916" y="488088"/>
                  </a:lnTo>
                  <a:lnTo>
                    <a:pt x="508292" y="488088"/>
                  </a:lnTo>
                  <a:lnTo>
                    <a:pt x="587655" y="488088"/>
                  </a:lnTo>
                  <a:lnTo>
                    <a:pt x="652071" y="488088"/>
                  </a:lnTo>
                  <a:lnTo>
                    <a:pt x="667815" y="488088"/>
                  </a:lnTo>
                  <a:lnTo>
                    <a:pt x="732232" y="488088"/>
                  </a:lnTo>
                  <a:lnTo>
                    <a:pt x="811595" y="488088"/>
                  </a:lnTo>
                  <a:lnTo>
                    <a:pt x="851249" y="488088"/>
                  </a:lnTo>
                  <a:lnTo>
                    <a:pt x="891755" y="488088"/>
                  </a:lnTo>
                  <a:lnTo>
                    <a:pt x="931409" y="488088"/>
                  </a:lnTo>
                  <a:lnTo>
                    <a:pt x="1010773" y="488088"/>
                  </a:lnTo>
                  <a:lnTo>
                    <a:pt x="1063148" y="488088"/>
                  </a:lnTo>
                  <a:lnTo>
                    <a:pt x="1090933" y="488088"/>
                  </a:lnTo>
                  <a:lnTo>
                    <a:pt x="1143308" y="488088"/>
                  </a:lnTo>
                  <a:lnTo>
                    <a:pt x="1222672" y="488088"/>
                  </a:lnTo>
                  <a:lnTo>
                    <a:pt x="1257906" y="488088"/>
                  </a:lnTo>
                  <a:lnTo>
                    <a:pt x="1302832" y="488088"/>
                  </a:lnTo>
                  <a:lnTo>
                    <a:pt x="1318079" y="488088"/>
                  </a:lnTo>
                  <a:lnTo>
                    <a:pt x="1338066" y="488088"/>
                  </a:lnTo>
                  <a:lnTo>
                    <a:pt x="1398239" y="488088"/>
                  </a:lnTo>
                  <a:lnTo>
                    <a:pt x="1405339" y="488088"/>
                  </a:lnTo>
                  <a:lnTo>
                    <a:pt x="1417429" y="488088"/>
                  </a:lnTo>
                  <a:lnTo>
                    <a:pt x="1452110" y="488088"/>
                  </a:lnTo>
                  <a:lnTo>
                    <a:pt x="1477603" y="488088"/>
                  </a:lnTo>
                  <a:lnTo>
                    <a:pt x="1485500" y="488088"/>
                  </a:lnTo>
                  <a:lnTo>
                    <a:pt x="1497590" y="488088"/>
                  </a:lnTo>
                  <a:lnTo>
                    <a:pt x="1532270" y="488088"/>
                  </a:lnTo>
                  <a:lnTo>
                    <a:pt x="1557763" y="488088"/>
                  </a:lnTo>
                  <a:lnTo>
                    <a:pt x="1564863" y="488088"/>
                  </a:lnTo>
                  <a:lnTo>
                    <a:pt x="1610904" y="488088"/>
                  </a:lnTo>
                  <a:lnTo>
                    <a:pt x="1611634" y="488088"/>
                  </a:lnTo>
                  <a:lnTo>
                    <a:pt x="1645023" y="488088"/>
                  </a:lnTo>
                  <a:lnTo>
                    <a:pt x="1691064" y="488088"/>
                  </a:lnTo>
                  <a:lnTo>
                    <a:pt x="1691794" y="488088"/>
                  </a:lnTo>
                  <a:lnTo>
                    <a:pt x="1770428" y="488088"/>
                  </a:lnTo>
                  <a:lnTo>
                    <a:pt x="1810081" y="488088"/>
                  </a:lnTo>
                  <a:lnTo>
                    <a:pt x="1850588" y="488088"/>
                  </a:lnTo>
                  <a:lnTo>
                    <a:pt x="1890241" y="488088"/>
                  </a:lnTo>
                  <a:lnTo>
                    <a:pt x="1969605" y="488088"/>
                  </a:lnTo>
                  <a:lnTo>
                    <a:pt x="2021980" y="488088"/>
                  </a:lnTo>
                  <a:lnTo>
                    <a:pt x="2049765" y="488088"/>
                  </a:lnTo>
                  <a:lnTo>
                    <a:pt x="2102141" y="488088"/>
                  </a:lnTo>
                  <a:lnTo>
                    <a:pt x="2181504" y="488088"/>
                  </a:lnTo>
                  <a:lnTo>
                    <a:pt x="2245920" y="488088"/>
                  </a:lnTo>
                  <a:lnTo>
                    <a:pt x="2261664" y="488088"/>
                  </a:lnTo>
                  <a:lnTo>
                    <a:pt x="2326081" y="488088"/>
                  </a:lnTo>
                  <a:lnTo>
                    <a:pt x="2405444" y="488088"/>
                  </a:lnTo>
                  <a:lnTo>
                    <a:pt x="2445098" y="488088"/>
                  </a:lnTo>
                  <a:lnTo>
                    <a:pt x="2485605" y="488088"/>
                  </a:lnTo>
                  <a:lnTo>
                    <a:pt x="2525258" y="488088"/>
                  </a:lnTo>
                  <a:lnTo>
                    <a:pt x="2604621" y="488088"/>
                  </a:lnTo>
                  <a:lnTo>
                    <a:pt x="2656997" y="488088"/>
                  </a:lnTo>
                  <a:lnTo>
                    <a:pt x="2684782" y="488088"/>
                  </a:lnTo>
                  <a:lnTo>
                    <a:pt x="2737157" y="488088"/>
                  </a:lnTo>
                  <a:lnTo>
                    <a:pt x="2816521" y="488088"/>
                  </a:lnTo>
                  <a:lnTo>
                    <a:pt x="2851755" y="488088"/>
                  </a:lnTo>
                  <a:lnTo>
                    <a:pt x="2896681" y="488088"/>
                  </a:lnTo>
                  <a:lnTo>
                    <a:pt x="2931915" y="488088"/>
                  </a:lnTo>
                  <a:lnTo>
                    <a:pt x="2999188" y="488088"/>
                  </a:lnTo>
                  <a:lnTo>
                    <a:pt x="3011279" y="488088"/>
                  </a:lnTo>
                  <a:lnTo>
                    <a:pt x="3079349" y="488088"/>
                  </a:lnTo>
                  <a:lnTo>
                    <a:pt x="3091439" y="488088"/>
                  </a:lnTo>
                  <a:lnTo>
                    <a:pt x="3158712" y="488088"/>
                  </a:lnTo>
                  <a:lnTo>
                    <a:pt x="3238873" y="488088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6" name="文本框 25"/>
            <p:cNvSpPr txBox="1"/>
            <p:nvPr userDrawn="1"/>
          </p:nvSpPr>
          <p:spPr>
            <a:xfrm>
              <a:off x="9371181" y="6531492"/>
              <a:ext cx="2743200" cy="275590"/>
            </a:xfrm>
            <a:prstGeom prst="rect">
              <a:avLst/>
            </a:prstGeom>
            <a:noFill/>
          </p:spPr>
          <p:txBody>
            <a:bodyPr wrap="square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ctr">
                <a:defRPr/>
              </a:pPr>
              <a:r>
                <a:rPr lang="zh-CN" altLang="en-US" sz="1200" b="1" dirty="0">
                  <a:solidFill>
                    <a:schemeClr val="accent6">
                      <a:lumMod val="50000"/>
                    </a:schemeClr>
                  </a:solidFill>
                  <a:cs typeface="+mn-ea"/>
                  <a:sym typeface="+mn-lt"/>
                </a:rPr>
                <a:t>四川大学“十佳”评选</a:t>
              </a:r>
              <a:endParaRPr lang="en-US" altLang="zh-CN" sz="1200" b="1" dirty="0">
                <a:solidFill>
                  <a:schemeClr val="accent6">
                    <a:lumMod val="50000"/>
                  </a:schemeClr>
                </a:solidFill>
                <a:cs typeface="+mn-ea"/>
                <a:sym typeface="+mn-lt"/>
              </a:endParaRPr>
            </a:p>
          </p:txBody>
        </p:sp>
      </p:grpSp>
      <p:cxnSp>
        <p:nvCxnSpPr>
          <p:cNvPr id="28" name="直接连接符 27"/>
          <p:cNvCxnSpPr/>
          <p:nvPr userDrawn="1"/>
        </p:nvCxnSpPr>
        <p:spPr>
          <a:xfrm>
            <a:off x="2423861" y="678633"/>
            <a:ext cx="9504000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文本框 8"/>
          <p:cNvSpPr txBox="1"/>
          <p:nvPr/>
        </p:nvSpPr>
        <p:spPr>
          <a:xfrm>
            <a:off x="587970" y="875022"/>
            <a:ext cx="4107744" cy="1631216"/>
          </a:xfrm>
          <a:prstGeom prst="rect">
            <a:avLst/>
          </a:prstGeom>
          <a:noFill/>
          <a:ln w="28575">
            <a:solidFill>
              <a:schemeClr val="bg1">
                <a:lumMod val="50000"/>
              </a:schemeClr>
            </a:solidFill>
            <a:prstDash val="dash"/>
          </a:ln>
        </p:spPr>
        <p:txBody>
          <a:bodyPr wrap="none" rtlCol="0">
            <a:no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algn="ctr">
              <a:defRPr/>
            </a:pPr>
            <a:endParaRPr lang="en-US" altLang="zh-CN" sz="2000" dirty="0">
              <a:solidFill>
                <a:schemeClr val="tx1">
                  <a:lumMod val="85000"/>
                  <a:lumOff val="15000"/>
                </a:schemeClr>
              </a:solidFill>
              <a:cs typeface="+mn-ea"/>
              <a:sym typeface="+mn-lt"/>
            </a:endParaRPr>
          </a:p>
          <a:p>
            <a:pPr algn="ctr">
              <a:defRPr/>
            </a:pPr>
            <a:r>
              <a:rPr lang="zh-CN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学生个人</a:t>
            </a:r>
            <a:r>
              <a:rPr lang="en-US" altLang="zh-CN" sz="20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/</a:t>
            </a:r>
            <a:r>
              <a:rPr lang="zh-CN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集体图片展示区</a:t>
            </a:r>
            <a:endParaRPr lang="en-US" altLang="zh-CN" sz="2000" dirty="0">
              <a:solidFill>
                <a:schemeClr val="tx1">
                  <a:lumMod val="85000"/>
                  <a:lumOff val="15000"/>
                </a:schemeClr>
              </a:solidFill>
              <a:cs typeface="+mn-ea"/>
              <a:sym typeface="+mn-lt"/>
            </a:endParaRPr>
          </a:p>
          <a:p>
            <a:pPr algn="ctr">
              <a:defRPr/>
            </a:pPr>
            <a:r>
              <a:rPr lang="zh-CN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（</a:t>
            </a:r>
            <a:r>
              <a:rPr lang="en-US" altLang="zh-CN" sz="2000" b="0" i="0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JPG</a:t>
            </a:r>
            <a:r>
              <a:rPr lang="zh-CN" altLang="en-US" sz="2000" b="0" i="0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照片格式，单张不小于</a:t>
            </a:r>
            <a:r>
              <a:rPr lang="en-US" altLang="zh-CN" sz="2000" dirty="0">
                <a:solidFill>
                  <a:srgbClr val="333333"/>
                </a:solidFill>
                <a:latin typeface="Arial" panose="020B0604020202020204" pitchFamily="34" charset="0"/>
              </a:rPr>
              <a:t>3</a:t>
            </a:r>
            <a:r>
              <a:rPr lang="en-US" altLang="zh-CN" sz="2000" b="0" i="0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MB</a:t>
            </a:r>
            <a:r>
              <a:rPr lang="zh-CN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）</a:t>
            </a:r>
            <a:endParaRPr lang="en-US" altLang="zh-CN" sz="2000" dirty="0">
              <a:solidFill>
                <a:schemeClr val="tx1">
                  <a:lumMod val="85000"/>
                  <a:lumOff val="15000"/>
                </a:schemeClr>
              </a:solidFill>
              <a:cs typeface="+mn-ea"/>
              <a:sym typeface="+mn-lt"/>
            </a:endParaRPr>
          </a:p>
          <a:p>
            <a:pPr algn="ctr">
              <a:defRPr/>
            </a:pPr>
            <a:endParaRPr lang="zh-CN" altLang="en-US" sz="2000" dirty="0">
              <a:solidFill>
                <a:schemeClr val="tx1">
                  <a:lumMod val="85000"/>
                  <a:lumOff val="1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4916245" y="864862"/>
            <a:ext cx="6687786" cy="1631216"/>
          </a:xfrm>
          <a:prstGeom prst="rect">
            <a:avLst/>
          </a:prstGeom>
          <a:noFill/>
          <a:ln w="28575">
            <a:solidFill>
              <a:schemeClr val="bg1">
                <a:lumMod val="50000"/>
              </a:schemeClr>
            </a:solidFill>
            <a:prstDash val="dash"/>
          </a:ln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>
              <a:defRPr/>
            </a:pPr>
            <a:endParaRPr lang="en-US" altLang="zh-CN" sz="2000" dirty="0">
              <a:solidFill>
                <a:schemeClr val="tx1">
                  <a:lumMod val="85000"/>
                  <a:lumOff val="15000"/>
                </a:schemeClr>
              </a:solidFill>
              <a:cs typeface="+mn-ea"/>
              <a:sym typeface="+mn-lt"/>
            </a:endParaRPr>
          </a:p>
          <a:p>
            <a:pPr>
              <a:defRPr/>
            </a:pPr>
            <a:endParaRPr lang="en-US" altLang="zh-CN" sz="2000" dirty="0">
              <a:solidFill>
                <a:schemeClr val="tx1">
                  <a:lumMod val="85000"/>
                  <a:lumOff val="15000"/>
                </a:schemeClr>
              </a:solidFill>
              <a:cs typeface="+mn-ea"/>
              <a:sym typeface="+mn-lt"/>
            </a:endParaRPr>
          </a:p>
          <a:p>
            <a:pPr algn="ctr">
              <a:defRPr/>
            </a:pPr>
            <a:r>
              <a:rPr lang="zh-CN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学生个人</a:t>
            </a:r>
            <a:r>
              <a:rPr lang="en-US" altLang="zh-CN" sz="20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/</a:t>
            </a:r>
            <a:r>
              <a:rPr lang="zh-CN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集体名称、基本信息展示区</a:t>
            </a:r>
            <a:endParaRPr lang="en-US" altLang="zh-CN" sz="2000" dirty="0">
              <a:solidFill>
                <a:schemeClr val="tx1">
                  <a:lumMod val="85000"/>
                  <a:lumOff val="15000"/>
                </a:schemeClr>
              </a:solidFill>
              <a:cs typeface="+mn-ea"/>
              <a:sym typeface="+mn-lt"/>
            </a:endParaRPr>
          </a:p>
          <a:p>
            <a:pPr algn="ctr">
              <a:defRPr/>
            </a:pPr>
            <a:endParaRPr lang="en-US" altLang="zh-CN" sz="2000" dirty="0">
              <a:solidFill>
                <a:schemeClr val="tx1">
                  <a:lumMod val="85000"/>
                  <a:lumOff val="15000"/>
                </a:schemeClr>
              </a:solidFill>
              <a:cs typeface="+mn-ea"/>
              <a:sym typeface="+mn-lt"/>
            </a:endParaRPr>
          </a:p>
          <a:p>
            <a:pPr>
              <a:defRPr/>
            </a:pPr>
            <a:r>
              <a:rPr lang="en-US" altLang="zh-CN" sz="20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      </a:t>
            </a:r>
            <a:endParaRPr lang="zh-CN" altLang="en-US" sz="2000" dirty="0">
              <a:solidFill>
                <a:schemeClr val="tx1">
                  <a:lumMod val="85000"/>
                  <a:lumOff val="1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587970" y="2717493"/>
            <a:ext cx="11016061" cy="3477875"/>
          </a:xfrm>
          <a:prstGeom prst="rect">
            <a:avLst/>
          </a:prstGeom>
          <a:noFill/>
          <a:ln w="28575">
            <a:solidFill>
              <a:schemeClr val="bg1">
                <a:lumMod val="50000"/>
              </a:schemeClr>
            </a:solidFill>
            <a:prstDash val="dash"/>
          </a:ln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algn="ctr">
              <a:defRPr/>
            </a:pPr>
            <a:endParaRPr lang="en-US" altLang="zh-CN" sz="2000" dirty="0">
              <a:solidFill>
                <a:schemeClr val="tx1">
                  <a:lumMod val="85000"/>
                  <a:lumOff val="15000"/>
                </a:schemeClr>
              </a:solidFill>
              <a:cs typeface="+mn-ea"/>
              <a:sym typeface="+mn-lt"/>
            </a:endParaRPr>
          </a:p>
          <a:p>
            <a:pPr algn="ctr">
              <a:defRPr/>
            </a:pPr>
            <a:endParaRPr lang="en-US" altLang="zh-CN" sz="2000" dirty="0">
              <a:solidFill>
                <a:schemeClr val="tx1">
                  <a:lumMod val="85000"/>
                  <a:lumOff val="15000"/>
                </a:schemeClr>
              </a:solidFill>
              <a:cs typeface="+mn-ea"/>
              <a:sym typeface="+mn-lt"/>
            </a:endParaRPr>
          </a:p>
          <a:p>
            <a:pPr algn="ctr">
              <a:defRPr/>
            </a:pPr>
            <a:endParaRPr lang="en-US" altLang="zh-CN" sz="2000" dirty="0">
              <a:solidFill>
                <a:schemeClr val="tx1">
                  <a:lumMod val="85000"/>
                  <a:lumOff val="15000"/>
                </a:schemeClr>
              </a:solidFill>
              <a:cs typeface="+mn-ea"/>
              <a:sym typeface="+mn-lt"/>
            </a:endParaRPr>
          </a:p>
          <a:p>
            <a:pPr algn="ctr">
              <a:defRPr/>
            </a:pPr>
            <a:endParaRPr lang="en-US" altLang="zh-CN" sz="2000" dirty="0">
              <a:solidFill>
                <a:schemeClr val="tx1">
                  <a:lumMod val="85000"/>
                  <a:lumOff val="15000"/>
                </a:schemeClr>
              </a:solidFill>
              <a:cs typeface="+mn-ea"/>
              <a:sym typeface="+mn-lt"/>
            </a:endParaRPr>
          </a:p>
          <a:p>
            <a:pPr algn="ctr">
              <a:defRPr/>
            </a:pPr>
            <a:r>
              <a:rPr lang="zh-CN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学生个人</a:t>
            </a:r>
            <a:r>
              <a:rPr lang="en-US" altLang="zh-CN" sz="20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/</a:t>
            </a:r>
            <a:r>
              <a:rPr lang="zh-CN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集体突出事迹展示区</a:t>
            </a:r>
            <a:endParaRPr lang="en-US" altLang="zh-CN" sz="2000" dirty="0">
              <a:solidFill>
                <a:schemeClr val="tx1">
                  <a:lumMod val="85000"/>
                  <a:lumOff val="15000"/>
                </a:schemeClr>
              </a:solidFill>
              <a:cs typeface="+mn-ea"/>
              <a:sym typeface="+mn-lt"/>
            </a:endParaRPr>
          </a:p>
          <a:p>
            <a:pPr algn="ctr">
              <a:defRPr/>
            </a:pPr>
            <a:endParaRPr lang="en-US" altLang="zh-CN" sz="2000" dirty="0">
              <a:solidFill>
                <a:schemeClr val="tx1">
                  <a:lumMod val="85000"/>
                  <a:lumOff val="15000"/>
                </a:schemeClr>
              </a:solidFill>
              <a:cs typeface="+mn-ea"/>
              <a:sym typeface="+mn-lt"/>
            </a:endParaRPr>
          </a:p>
          <a:p>
            <a:pPr algn="ctr">
              <a:defRPr/>
            </a:pPr>
            <a:endParaRPr lang="en-US" altLang="zh-CN" sz="2000" dirty="0">
              <a:solidFill>
                <a:schemeClr val="tx1">
                  <a:lumMod val="85000"/>
                  <a:lumOff val="15000"/>
                </a:schemeClr>
              </a:solidFill>
              <a:cs typeface="+mn-ea"/>
              <a:sym typeface="+mn-lt"/>
            </a:endParaRPr>
          </a:p>
          <a:p>
            <a:pPr algn="ctr">
              <a:defRPr/>
            </a:pPr>
            <a:endParaRPr lang="en-US" altLang="zh-CN" sz="2000" dirty="0">
              <a:solidFill>
                <a:schemeClr val="tx1">
                  <a:lumMod val="85000"/>
                  <a:lumOff val="15000"/>
                </a:schemeClr>
              </a:solidFill>
              <a:cs typeface="+mn-ea"/>
              <a:sym typeface="+mn-lt"/>
            </a:endParaRPr>
          </a:p>
          <a:p>
            <a:pPr algn="ctr">
              <a:defRPr/>
            </a:pPr>
            <a:endParaRPr lang="en-US" altLang="zh-CN" sz="2000" dirty="0">
              <a:solidFill>
                <a:schemeClr val="tx1">
                  <a:lumMod val="85000"/>
                  <a:lumOff val="15000"/>
                </a:schemeClr>
              </a:solidFill>
              <a:cs typeface="+mn-ea"/>
              <a:sym typeface="+mn-lt"/>
            </a:endParaRPr>
          </a:p>
          <a:p>
            <a:pPr algn="ctr">
              <a:defRPr/>
            </a:pPr>
            <a:endParaRPr lang="en-US" altLang="zh-CN" sz="2000" dirty="0">
              <a:solidFill>
                <a:schemeClr val="tx1">
                  <a:lumMod val="85000"/>
                  <a:lumOff val="15000"/>
                </a:schemeClr>
              </a:solidFill>
              <a:cs typeface="+mn-ea"/>
              <a:sym typeface="+mn-lt"/>
            </a:endParaRPr>
          </a:p>
          <a:p>
            <a:pPr algn="ctr">
              <a:defRPr/>
            </a:pPr>
            <a:endParaRPr lang="zh-CN" altLang="en-US" sz="2000" dirty="0">
              <a:solidFill>
                <a:schemeClr val="tx1">
                  <a:lumMod val="85000"/>
                  <a:lumOff val="1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2414016" y="184623"/>
            <a:ext cx="9537192" cy="461665"/>
          </a:xfrm>
          <a:prstGeom prst="rect">
            <a:avLst/>
          </a:prstGeom>
          <a:noFill/>
        </p:spPr>
        <p:txBody>
          <a:bodyPr wrap="square">
            <a:noAutofit/>
          </a:bodyPr>
          <a:lstStyle/>
          <a:p>
            <a:pPr algn="ctr"/>
            <a:r>
              <a:rPr lang="en-US" altLang="zh-CN" sz="2400" b="1" spc="600" dirty="0" smtClean="0">
                <a:solidFill>
                  <a:srgbClr val="FF0000"/>
                </a:solidFill>
                <a:latin typeface="华文隶书" panose="02010800040101010101" pitchFamily="2" charset="-122"/>
                <a:ea typeface="华文隶书" panose="02010800040101010101" pitchFamily="2" charset="-122"/>
              </a:rPr>
              <a:t>2025</a:t>
            </a:r>
            <a:r>
              <a:rPr lang="zh-CN" altLang="en-US" sz="2400" b="1" spc="600" smtClean="0">
                <a:solidFill>
                  <a:srgbClr val="FF0000"/>
                </a:solidFill>
                <a:latin typeface="华文隶书" panose="02010800040101010101" pitchFamily="2" charset="-122"/>
                <a:ea typeface="华文隶书" panose="02010800040101010101" pitchFamily="2" charset="-122"/>
              </a:rPr>
              <a:t>年“十佳”</a:t>
            </a:r>
            <a:r>
              <a:rPr lang="zh-CN" altLang="en-US" sz="2400" b="1" spc="600" dirty="0" smtClean="0">
                <a:solidFill>
                  <a:srgbClr val="FF0000"/>
                </a:solidFill>
                <a:latin typeface="华文隶书" panose="02010800040101010101" pitchFamily="2" charset="-122"/>
                <a:ea typeface="华文隶书" panose="02010800040101010101" pitchFamily="2" charset="-122"/>
              </a:rPr>
              <a:t>学生个人</a:t>
            </a:r>
            <a:r>
              <a:rPr lang="en-US" altLang="zh-CN" sz="2400" b="1" spc="600" dirty="0">
                <a:solidFill>
                  <a:srgbClr val="FF0000"/>
                </a:solidFill>
                <a:latin typeface="华文隶书" panose="02010800040101010101" pitchFamily="2" charset="-122"/>
                <a:ea typeface="华文隶书" panose="02010800040101010101" pitchFamily="2" charset="-122"/>
              </a:rPr>
              <a:t>/</a:t>
            </a:r>
            <a:r>
              <a:rPr lang="zh-CN" altLang="en-US" sz="2400" b="1" spc="600" dirty="0">
                <a:solidFill>
                  <a:srgbClr val="FF0000"/>
                </a:solidFill>
                <a:latin typeface="华文隶书" panose="02010800040101010101" pitchFamily="2" charset="-122"/>
                <a:ea typeface="华文隶书" panose="02010800040101010101" pitchFamily="2" charset="-122"/>
              </a:rPr>
              <a:t>集体展示</a:t>
            </a:r>
            <a:endParaRPr lang="zh-CN" altLang="en-US" sz="2400" b="1" spc="600" dirty="0">
              <a:solidFill>
                <a:srgbClr val="FF0000"/>
              </a:solidFill>
              <a:latin typeface="华文隶书" panose="02010800040101010101" pitchFamily="2" charset="-122"/>
              <a:ea typeface="华文隶书" panose="02010800040101010101" pitchFamily="2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699"/>
    </mc:Choice>
    <mc:Fallback>
      <p:transition spd="med"/>
    </mc:Fallback>
  </mc:AlternateContent>
</p:sld>
</file>

<file path=ppt/tags/tag1.xml><?xml version="1.0" encoding="utf-8"?>
<p:tagLst xmlns:p="http://schemas.openxmlformats.org/presentationml/2006/main">
  <p:tag name="ISPRING_PRESENTATION_TITLE" val="PowerPoint 演示文稿"/>
  <p:tag name="ISPRING_FIRST_PUBLISH" val="1"/>
  <p:tag name="commondata" val="eyJoZGlkIjoiNDM5YjZhNjUwOGVmYjM3ZGY2NTFjM2I5OTVmNDNjODAifQ=="/>
</p:tagLst>
</file>

<file path=ppt/theme/theme1.xml><?xml version="1.0" encoding="utf-8"?>
<a:theme xmlns:a="http://schemas.openxmlformats.org/drawingml/2006/main" name="第一PPT，www.1ppt.com">
  <a:themeElements>
    <a:clrScheme name="红色">
      <a:dk1>
        <a:sysClr val="windowText" lastClr="000000"/>
      </a:dk1>
      <a:lt1>
        <a:sysClr val="window" lastClr="FFFFFF"/>
      </a:lt1>
      <a:dk2>
        <a:srgbClr val="323232"/>
      </a:dk2>
      <a:lt2>
        <a:srgbClr val="E5C243"/>
      </a:lt2>
      <a:accent1>
        <a:srgbClr val="A5300F"/>
      </a:accent1>
      <a:accent2>
        <a:srgbClr val="D55816"/>
      </a:accent2>
      <a:accent3>
        <a:srgbClr val="E19825"/>
      </a:accent3>
      <a:accent4>
        <a:srgbClr val="B19C7D"/>
      </a:accent4>
      <a:accent5>
        <a:srgbClr val="7F5F52"/>
      </a:accent5>
      <a:accent6>
        <a:srgbClr val="B27D49"/>
      </a:accent6>
      <a:hlink>
        <a:srgbClr val="6B9F25"/>
      </a:hlink>
      <a:folHlink>
        <a:srgbClr val="B26B02"/>
      </a:folHlink>
    </a:clrScheme>
    <a:fontScheme name="d40ir0ym">
      <a:majorFont>
        <a:latin typeface="微软雅黑"/>
        <a:ea typeface="微软雅黑"/>
        <a:cs typeface=""/>
      </a:majorFont>
      <a:minorFont>
        <a:latin typeface="微软雅黑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包图主题2</Template>
  <TotalTime>0</TotalTime>
  <Words>88</Words>
  <Application>WPS 演示</Application>
  <PresentationFormat>宽屏</PresentationFormat>
  <Paragraphs>22</Paragraphs>
  <Slides>1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10" baseType="lpstr">
      <vt:lpstr>Arial</vt:lpstr>
      <vt:lpstr>宋体</vt:lpstr>
      <vt:lpstr>Wingdings</vt:lpstr>
      <vt:lpstr>华文隶书</vt:lpstr>
      <vt:lpstr>微软雅黑</vt:lpstr>
      <vt:lpstr>Arial Unicode MS</vt:lpstr>
      <vt:lpstr>等线</vt:lpstr>
      <vt:lpstr>Calibri</vt:lpstr>
      <vt:lpstr>第一PPT，www.1ppt.com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LXH</dc:creator>
  <cp:lastModifiedBy>彭蜀君</cp:lastModifiedBy>
  <cp:revision>26</cp:revision>
  <cp:lastPrinted>2023-03-17T08:14:00Z</cp:lastPrinted>
  <dcterms:created xsi:type="dcterms:W3CDTF">2017-08-18T03:02:00Z</dcterms:created>
  <dcterms:modified xsi:type="dcterms:W3CDTF">2025-03-17T07:04:56Z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2052-12.1.0.18276</vt:lpwstr>
  </property>
  <property fmtid="{D5CDD505-2E9C-101B-9397-08002B2CF9AE}" pid="3" name="ICV">
    <vt:lpwstr>249763A4CF8D477DAA77AE805B04ECD2_12</vt:lpwstr>
  </property>
</Properties>
</file>